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Catamaran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Bebas Neu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cb7a16f66f_4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cb7a16f66f_4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b9d8e48ec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b9d8e48e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9d8e48e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9d8e48e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b7a16f66f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b7a16f66f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b9d8e48e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b9d8e48e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b9d8e48ec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b9d8e48ec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c95f02df2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c95f02df2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b9d8e48e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b9d8e48e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b9d8e48e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b9d8e48e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b9d8e48e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b9d8e48e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0514" y="2087191"/>
            <a:ext cx="1460031" cy="3181634"/>
            <a:chOff x="-240514" y="2087191"/>
            <a:chExt cx="1460031" cy="3181634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-240514" y="3388832"/>
              <a:ext cx="1460031" cy="1879993"/>
            </a:xfrm>
            <a:custGeom>
              <a:rect b="b" l="l" r="r" t="t"/>
              <a:pathLst>
                <a:path extrusionOk="0" fill="none" h="25897" w="20112">
                  <a:moveTo>
                    <a:pt x="10056" y="25896"/>
                  </a:moveTo>
                  <a:lnTo>
                    <a:pt x="10056" y="25896"/>
                  </a:lnTo>
                  <a:cubicBezTo>
                    <a:pt x="15609" y="25896"/>
                    <a:pt x="20112" y="21394"/>
                    <a:pt x="20112" y="15841"/>
                  </a:cubicBezTo>
                  <a:lnTo>
                    <a:pt x="20112" y="1"/>
                  </a:lnTo>
                  <a:lnTo>
                    <a:pt x="1" y="1"/>
                  </a:lnTo>
                  <a:lnTo>
                    <a:pt x="1" y="15841"/>
                  </a:lnTo>
                  <a:cubicBezTo>
                    <a:pt x="1" y="21394"/>
                    <a:pt x="4502" y="25896"/>
                    <a:pt x="10056" y="25896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 rot="10800000">
              <a:off x="230430" y="2087191"/>
              <a:ext cx="518180" cy="1301623"/>
              <a:chOff x="4015600" y="2153250"/>
              <a:chExt cx="140825" cy="35375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085975" y="2153250"/>
                <a:ext cx="25" cy="353750"/>
              </a:xfrm>
              <a:custGeom>
                <a:rect b="b" l="l" r="r" t="t"/>
                <a:pathLst>
                  <a:path extrusionOk="0" fill="none" h="14150" w="1">
                    <a:moveTo>
                      <a:pt x="1" y="1415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015600" y="2415275"/>
                <a:ext cx="140825" cy="25"/>
              </a:xfrm>
              <a:custGeom>
                <a:rect b="b" l="l" r="r" t="t"/>
                <a:pathLst>
                  <a:path extrusionOk="0" fill="none" h="1" w="5633">
                    <a:moveTo>
                      <a:pt x="0" y="0"/>
                    </a:moveTo>
                    <a:lnTo>
                      <a:pt x="5633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056125" y="2385950"/>
                <a:ext cx="59775" cy="59825"/>
              </a:xfrm>
              <a:custGeom>
                <a:rect b="b" l="l" r="r" t="t"/>
                <a:pathLst>
                  <a:path extrusionOk="0" fill="none" h="2393" w="2391">
                    <a:moveTo>
                      <a:pt x="2391" y="2393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56125" y="2385950"/>
                <a:ext cx="59775" cy="59825"/>
              </a:xfrm>
              <a:custGeom>
                <a:rect b="b" l="l" r="r" t="t"/>
                <a:pathLst>
                  <a:path extrusionOk="0" fill="none" h="2393" w="2391">
                    <a:moveTo>
                      <a:pt x="0" y="2393"/>
                    </a:moveTo>
                    <a:lnTo>
                      <a:pt x="2391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7923842" y="-127858"/>
            <a:ext cx="1460031" cy="3181634"/>
            <a:chOff x="7923842" y="-127858"/>
            <a:chExt cx="1460031" cy="3181634"/>
          </a:xfrm>
        </p:grpSpPr>
        <p:sp>
          <p:nvSpPr>
            <p:cNvPr id="17" name="Google Shape;17;p2"/>
            <p:cNvSpPr/>
            <p:nvPr/>
          </p:nvSpPr>
          <p:spPr>
            <a:xfrm>
              <a:off x="7923842" y="-127858"/>
              <a:ext cx="1460031" cy="1879993"/>
            </a:xfrm>
            <a:custGeom>
              <a:rect b="b" l="l" r="r" t="t"/>
              <a:pathLst>
                <a:path extrusionOk="0" fill="none" h="25897" w="20112">
                  <a:moveTo>
                    <a:pt x="10056" y="25896"/>
                  </a:moveTo>
                  <a:lnTo>
                    <a:pt x="10056" y="25896"/>
                  </a:lnTo>
                  <a:cubicBezTo>
                    <a:pt x="15609" y="25896"/>
                    <a:pt x="20112" y="21394"/>
                    <a:pt x="20112" y="15841"/>
                  </a:cubicBezTo>
                  <a:lnTo>
                    <a:pt x="20112" y="1"/>
                  </a:lnTo>
                  <a:lnTo>
                    <a:pt x="1" y="1"/>
                  </a:lnTo>
                  <a:lnTo>
                    <a:pt x="1" y="15841"/>
                  </a:lnTo>
                  <a:cubicBezTo>
                    <a:pt x="1" y="21394"/>
                    <a:pt x="4502" y="25896"/>
                    <a:pt x="10056" y="25896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8394750" y="1752153"/>
              <a:ext cx="518180" cy="1301623"/>
              <a:chOff x="4015600" y="2153250"/>
              <a:chExt cx="140825" cy="3537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085975" y="2153250"/>
                <a:ext cx="25" cy="353750"/>
              </a:xfrm>
              <a:custGeom>
                <a:rect b="b" l="l" r="r" t="t"/>
                <a:pathLst>
                  <a:path extrusionOk="0" fill="none" h="14150" w="1">
                    <a:moveTo>
                      <a:pt x="1" y="1415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15600" y="2415275"/>
                <a:ext cx="140825" cy="25"/>
              </a:xfrm>
              <a:custGeom>
                <a:rect b="b" l="l" r="r" t="t"/>
                <a:pathLst>
                  <a:path extrusionOk="0" fill="none" h="1" w="5633">
                    <a:moveTo>
                      <a:pt x="0" y="0"/>
                    </a:moveTo>
                    <a:lnTo>
                      <a:pt x="5633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056125" y="2385950"/>
                <a:ext cx="59775" cy="59825"/>
              </a:xfrm>
              <a:custGeom>
                <a:rect b="b" l="l" r="r" t="t"/>
                <a:pathLst>
                  <a:path extrusionOk="0" fill="none" h="2393" w="2391">
                    <a:moveTo>
                      <a:pt x="2391" y="2393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056125" y="2385950"/>
                <a:ext cx="59775" cy="59825"/>
              </a:xfrm>
              <a:custGeom>
                <a:rect b="b" l="l" r="r" t="t"/>
                <a:pathLst>
                  <a:path extrusionOk="0" fill="none" h="2393" w="2391">
                    <a:moveTo>
                      <a:pt x="0" y="2393"/>
                    </a:moveTo>
                    <a:lnTo>
                      <a:pt x="2391" y="0"/>
                    </a:lnTo>
                  </a:path>
                </a:pathLst>
              </a:custGeom>
              <a:noFill/>
              <a:ln cap="flat" cmpd="sng" w="19050">
                <a:solidFill>
                  <a:srgbClr val="2B3358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1559550" y="834750"/>
            <a:ext cx="6024300" cy="2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669500" y="3647550"/>
            <a:ext cx="5804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1"/>
          <p:cNvGrpSpPr/>
          <p:nvPr/>
        </p:nvGrpSpPr>
        <p:grpSpPr>
          <a:xfrm flipH="1">
            <a:off x="8415175" y="215388"/>
            <a:ext cx="332250" cy="334425"/>
            <a:chOff x="4618500" y="3002875"/>
            <a:chExt cx="332250" cy="334425"/>
          </a:xfrm>
        </p:grpSpPr>
        <p:sp>
          <p:nvSpPr>
            <p:cNvPr id="161" name="Google Shape;161;p11"/>
            <p:cNvSpPr/>
            <p:nvPr/>
          </p:nvSpPr>
          <p:spPr>
            <a:xfrm>
              <a:off x="4738850" y="3123700"/>
              <a:ext cx="95350" cy="95350"/>
            </a:xfrm>
            <a:custGeom>
              <a:rect b="b" l="l" r="r" t="t"/>
              <a:pathLst>
                <a:path extrusionOk="0" h="3814" w="3814">
                  <a:moveTo>
                    <a:pt x="1907" y="1"/>
                  </a:moveTo>
                  <a:lnTo>
                    <a:pt x="1" y="1907"/>
                  </a:lnTo>
                  <a:lnTo>
                    <a:pt x="1907" y="3814"/>
                  </a:lnTo>
                  <a:lnTo>
                    <a:pt x="3813" y="1907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4786525" y="3002875"/>
              <a:ext cx="25" cy="142700"/>
            </a:xfrm>
            <a:custGeom>
              <a:rect b="b" l="l" r="r" t="t"/>
              <a:pathLst>
                <a:path extrusionOk="0" fill="none" h="5708" w="1">
                  <a:moveTo>
                    <a:pt x="0" y="1"/>
                  </a:moveTo>
                  <a:lnTo>
                    <a:pt x="0" y="5707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786525" y="3192875"/>
              <a:ext cx="25" cy="144425"/>
            </a:xfrm>
            <a:custGeom>
              <a:rect b="b" l="l" r="r" t="t"/>
              <a:pathLst>
                <a:path extrusionOk="0" fill="none" h="5777" w="1">
                  <a:moveTo>
                    <a:pt x="0" y="1"/>
                  </a:moveTo>
                  <a:lnTo>
                    <a:pt x="0" y="5776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618500" y="3171375"/>
              <a:ext cx="149575" cy="25"/>
            </a:xfrm>
            <a:custGeom>
              <a:rect b="b" l="l" r="r" t="t"/>
              <a:pathLst>
                <a:path extrusionOk="0" fill="none" h="1" w="5983">
                  <a:moveTo>
                    <a:pt x="0" y="0"/>
                  </a:moveTo>
                  <a:lnTo>
                    <a:pt x="5983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4814275" y="3171375"/>
              <a:ext cx="136475" cy="25"/>
            </a:xfrm>
            <a:custGeom>
              <a:rect b="b" l="l" r="r" t="t"/>
              <a:pathLst>
                <a:path extrusionOk="0" fill="none" h="1" w="5459">
                  <a:moveTo>
                    <a:pt x="0" y="0"/>
                  </a:moveTo>
                  <a:lnTo>
                    <a:pt x="5459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1"/>
          <p:cNvGrpSpPr/>
          <p:nvPr/>
        </p:nvGrpSpPr>
        <p:grpSpPr>
          <a:xfrm flipH="1">
            <a:off x="396575" y="4593675"/>
            <a:ext cx="332250" cy="334425"/>
            <a:chOff x="4618500" y="3002875"/>
            <a:chExt cx="332250" cy="334425"/>
          </a:xfrm>
        </p:grpSpPr>
        <p:sp>
          <p:nvSpPr>
            <p:cNvPr id="167" name="Google Shape;167;p11"/>
            <p:cNvSpPr/>
            <p:nvPr/>
          </p:nvSpPr>
          <p:spPr>
            <a:xfrm>
              <a:off x="4738850" y="3123700"/>
              <a:ext cx="95350" cy="95350"/>
            </a:xfrm>
            <a:custGeom>
              <a:rect b="b" l="l" r="r" t="t"/>
              <a:pathLst>
                <a:path extrusionOk="0" h="3814" w="3814">
                  <a:moveTo>
                    <a:pt x="1907" y="1"/>
                  </a:moveTo>
                  <a:lnTo>
                    <a:pt x="1" y="1907"/>
                  </a:lnTo>
                  <a:lnTo>
                    <a:pt x="1907" y="3814"/>
                  </a:lnTo>
                  <a:lnTo>
                    <a:pt x="3813" y="1907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786525" y="3002875"/>
              <a:ext cx="25" cy="142700"/>
            </a:xfrm>
            <a:custGeom>
              <a:rect b="b" l="l" r="r" t="t"/>
              <a:pathLst>
                <a:path extrusionOk="0" fill="none" h="5708" w="1">
                  <a:moveTo>
                    <a:pt x="0" y="1"/>
                  </a:moveTo>
                  <a:lnTo>
                    <a:pt x="0" y="5707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4786525" y="3192875"/>
              <a:ext cx="25" cy="144425"/>
            </a:xfrm>
            <a:custGeom>
              <a:rect b="b" l="l" r="r" t="t"/>
              <a:pathLst>
                <a:path extrusionOk="0" fill="none" h="5777" w="1">
                  <a:moveTo>
                    <a:pt x="0" y="1"/>
                  </a:moveTo>
                  <a:lnTo>
                    <a:pt x="0" y="5776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4618500" y="3171375"/>
              <a:ext cx="149575" cy="25"/>
            </a:xfrm>
            <a:custGeom>
              <a:rect b="b" l="l" r="r" t="t"/>
              <a:pathLst>
                <a:path extrusionOk="0" fill="none" h="1" w="5983">
                  <a:moveTo>
                    <a:pt x="0" y="0"/>
                  </a:moveTo>
                  <a:lnTo>
                    <a:pt x="5983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814275" y="3171375"/>
              <a:ext cx="136475" cy="25"/>
            </a:xfrm>
            <a:custGeom>
              <a:rect b="b" l="l" r="r" t="t"/>
              <a:pathLst>
                <a:path extrusionOk="0" fill="none" h="1" w="5459">
                  <a:moveTo>
                    <a:pt x="0" y="0"/>
                  </a:moveTo>
                  <a:lnTo>
                    <a:pt x="5459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" name="Google Shape;172;p11"/>
          <p:cNvCxnSpPr/>
          <p:nvPr/>
        </p:nvCxnSpPr>
        <p:spPr>
          <a:xfrm>
            <a:off x="8582000" y="740899"/>
            <a:ext cx="0" cy="3725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1"/>
          <p:cNvCxnSpPr/>
          <p:nvPr/>
        </p:nvCxnSpPr>
        <p:spPr>
          <a:xfrm>
            <a:off x="562700" y="688525"/>
            <a:ext cx="0" cy="372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1"/>
          <p:cNvCxnSpPr/>
          <p:nvPr/>
        </p:nvCxnSpPr>
        <p:spPr>
          <a:xfrm rot="10800000">
            <a:off x="4836625" y="378625"/>
            <a:ext cx="3383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1"/>
          <p:cNvCxnSpPr/>
          <p:nvPr/>
        </p:nvCxnSpPr>
        <p:spPr>
          <a:xfrm rot="10800000">
            <a:off x="980350" y="4760900"/>
            <a:ext cx="3383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1"/>
          <p:cNvSpPr txBox="1"/>
          <p:nvPr>
            <p:ph idx="1" type="subTitle"/>
          </p:nvPr>
        </p:nvSpPr>
        <p:spPr>
          <a:xfrm>
            <a:off x="720000" y="24711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2" type="subTitle"/>
          </p:nvPr>
        </p:nvSpPr>
        <p:spPr>
          <a:xfrm>
            <a:off x="720000" y="2923116"/>
            <a:ext cx="233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1"/>
          <p:cNvSpPr txBox="1"/>
          <p:nvPr>
            <p:ph idx="3" type="subTitle"/>
          </p:nvPr>
        </p:nvSpPr>
        <p:spPr>
          <a:xfrm>
            <a:off x="3403800" y="2923116"/>
            <a:ext cx="233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1"/>
          <p:cNvSpPr txBox="1"/>
          <p:nvPr>
            <p:ph idx="4" type="subTitle"/>
          </p:nvPr>
        </p:nvSpPr>
        <p:spPr>
          <a:xfrm>
            <a:off x="6087600" y="2923116"/>
            <a:ext cx="233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" name="Google Shape;181;p11"/>
          <p:cNvSpPr txBox="1"/>
          <p:nvPr>
            <p:ph idx="5" type="subTitle"/>
          </p:nvPr>
        </p:nvSpPr>
        <p:spPr>
          <a:xfrm>
            <a:off x="3403800" y="24711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1"/>
          <p:cNvSpPr txBox="1"/>
          <p:nvPr>
            <p:ph idx="6" type="subTitle"/>
          </p:nvPr>
        </p:nvSpPr>
        <p:spPr>
          <a:xfrm>
            <a:off x="6087600" y="247117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idx="1" type="subTitle"/>
          </p:nvPr>
        </p:nvSpPr>
        <p:spPr>
          <a:xfrm>
            <a:off x="1181425" y="2303125"/>
            <a:ext cx="29076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12"/>
          <p:cNvSpPr txBox="1"/>
          <p:nvPr>
            <p:ph idx="2" type="subTitle"/>
          </p:nvPr>
        </p:nvSpPr>
        <p:spPr>
          <a:xfrm>
            <a:off x="4836300" y="2303125"/>
            <a:ext cx="29076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12"/>
          <p:cNvSpPr txBox="1"/>
          <p:nvPr>
            <p:ph type="title"/>
          </p:nvPr>
        </p:nvSpPr>
        <p:spPr>
          <a:xfrm>
            <a:off x="1290763" y="1871725"/>
            <a:ext cx="29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7" name="Google Shape;187;p12"/>
          <p:cNvSpPr txBox="1"/>
          <p:nvPr>
            <p:ph idx="3" type="title"/>
          </p:nvPr>
        </p:nvSpPr>
        <p:spPr>
          <a:xfrm>
            <a:off x="4945638" y="1871725"/>
            <a:ext cx="29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715100" y="535000"/>
            <a:ext cx="7713900" cy="6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7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/>
          <p:nvPr/>
        </p:nvSpPr>
        <p:spPr>
          <a:xfrm flipH="1" rot="5400000">
            <a:off x="7682125" y="-978219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/>
          <p:nvPr/>
        </p:nvSpPr>
        <p:spPr>
          <a:xfrm flipH="1" rot="-5400000">
            <a:off x="889700" y="367143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4"/>
          <p:cNvGrpSpPr/>
          <p:nvPr/>
        </p:nvGrpSpPr>
        <p:grpSpPr>
          <a:xfrm flipH="1">
            <a:off x="509625" y="329538"/>
            <a:ext cx="410950" cy="410925"/>
            <a:chOff x="5275800" y="1597475"/>
            <a:chExt cx="410950" cy="410925"/>
          </a:xfrm>
        </p:grpSpPr>
        <p:sp>
          <p:nvSpPr>
            <p:cNvPr id="194" name="Google Shape;194;p14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4"/>
          <p:cNvSpPr txBox="1"/>
          <p:nvPr>
            <p:ph type="title"/>
          </p:nvPr>
        </p:nvSpPr>
        <p:spPr>
          <a:xfrm>
            <a:off x="715100" y="1902100"/>
            <a:ext cx="77139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4" name="Google Shape;204;p14"/>
          <p:cNvSpPr txBox="1"/>
          <p:nvPr>
            <p:ph idx="2" type="title"/>
          </p:nvPr>
        </p:nvSpPr>
        <p:spPr>
          <a:xfrm>
            <a:off x="2996550" y="100580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5" name="Google Shape;205;p14"/>
          <p:cNvSpPr txBox="1"/>
          <p:nvPr>
            <p:ph idx="1" type="subTitle"/>
          </p:nvPr>
        </p:nvSpPr>
        <p:spPr>
          <a:xfrm>
            <a:off x="715100" y="3768975"/>
            <a:ext cx="771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6" name="Google Shape;206;p14"/>
          <p:cNvGrpSpPr/>
          <p:nvPr/>
        </p:nvGrpSpPr>
        <p:grpSpPr>
          <a:xfrm flipH="1">
            <a:off x="8223425" y="4403025"/>
            <a:ext cx="410950" cy="410925"/>
            <a:chOff x="5275800" y="1597475"/>
            <a:chExt cx="410950" cy="410925"/>
          </a:xfrm>
        </p:grpSpPr>
        <p:sp>
          <p:nvSpPr>
            <p:cNvPr id="207" name="Google Shape;207;p14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2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5"/>
          <p:cNvGrpSpPr/>
          <p:nvPr/>
        </p:nvGrpSpPr>
        <p:grpSpPr>
          <a:xfrm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218" name="Google Shape;218;p15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228" name="Google Shape;228;p15"/>
          <p:cNvGrpSpPr/>
          <p:nvPr/>
        </p:nvGrpSpPr>
        <p:grpSpPr>
          <a:xfrm rot="-5400000">
            <a:off x="4348226" y="2068021"/>
            <a:ext cx="447547" cy="5538132"/>
            <a:chOff x="6083600" y="3072400"/>
            <a:chExt cx="125125" cy="1371300"/>
          </a:xfrm>
        </p:grpSpPr>
        <p:sp>
          <p:nvSpPr>
            <p:cNvPr id="229" name="Google Shape;229;p15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6146150" y="3856075"/>
              <a:ext cx="25" cy="587625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6146150" y="3072400"/>
              <a:ext cx="25" cy="5876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6"/>
          <p:cNvGrpSpPr/>
          <p:nvPr/>
        </p:nvGrpSpPr>
        <p:grpSpPr>
          <a:xfrm rot="-5400000">
            <a:off x="308633" y="3142120"/>
            <a:ext cx="1881224" cy="1818678"/>
            <a:chOff x="644551" y="2624979"/>
            <a:chExt cx="1881224" cy="1818678"/>
          </a:xfrm>
        </p:grpSpPr>
        <p:sp>
          <p:nvSpPr>
            <p:cNvPr id="237" name="Google Shape;237;p16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697065" y="2929171"/>
              <a:ext cx="64" cy="1514486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 rot="5400000">
              <a:off x="1768468" y="1919283"/>
              <a:ext cx="64" cy="15145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 rot="5400000">
            <a:off x="6958448" y="174947"/>
            <a:ext cx="1881224" cy="1818678"/>
            <a:chOff x="644551" y="2624979"/>
            <a:chExt cx="1881224" cy="1818678"/>
          </a:xfrm>
        </p:grpSpPr>
        <p:sp>
          <p:nvSpPr>
            <p:cNvPr id="242" name="Google Shape;242;p16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697065" y="2929171"/>
              <a:ext cx="64" cy="1514486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 rot="5400000">
              <a:off x="1768468" y="1919283"/>
              <a:ext cx="64" cy="15145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16"/>
          <p:cNvSpPr txBox="1"/>
          <p:nvPr>
            <p:ph idx="1" type="subTitle"/>
          </p:nvPr>
        </p:nvSpPr>
        <p:spPr>
          <a:xfrm>
            <a:off x="795608" y="2046300"/>
            <a:ext cx="33651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7"/>
          <p:cNvGrpSpPr/>
          <p:nvPr/>
        </p:nvGrpSpPr>
        <p:grpSpPr>
          <a:xfrm rot="-5400000">
            <a:off x="351849" y="2989238"/>
            <a:ext cx="1989925" cy="1928344"/>
            <a:chOff x="535850" y="2515313"/>
            <a:chExt cx="1989925" cy="1928344"/>
          </a:xfrm>
        </p:grpSpPr>
        <p:sp>
          <p:nvSpPr>
            <p:cNvPr id="250" name="Google Shape;250;p17"/>
            <p:cNvSpPr/>
            <p:nvPr/>
          </p:nvSpPr>
          <p:spPr>
            <a:xfrm>
              <a:off x="697065" y="2515313"/>
              <a:ext cx="64" cy="32248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535850" y="2676526"/>
              <a:ext cx="322485" cy="64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697065" y="2929171"/>
              <a:ext cx="64" cy="1514486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 rot="5400000">
              <a:off x="1768468" y="1919283"/>
              <a:ext cx="64" cy="15145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17"/>
          <p:cNvGrpSpPr/>
          <p:nvPr/>
        </p:nvGrpSpPr>
        <p:grpSpPr>
          <a:xfrm rot="5400000">
            <a:off x="6806530" y="218164"/>
            <a:ext cx="1989925" cy="1928344"/>
            <a:chOff x="535850" y="2515313"/>
            <a:chExt cx="1989925" cy="1928344"/>
          </a:xfrm>
        </p:grpSpPr>
        <p:sp>
          <p:nvSpPr>
            <p:cNvPr id="257" name="Google Shape;257;p17"/>
            <p:cNvSpPr/>
            <p:nvPr/>
          </p:nvSpPr>
          <p:spPr>
            <a:xfrm>
              <a:off x="697065" y="2515313"/>
              <a:ext cx="64" cy="32248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35850" y="2676526"/>
              <a:ext cx="322485" cy="64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44551" y="2624979"/>
              <a:ext cx="105218" cy="105154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97065" y="2929171"/>
              <a:ext cx="64" cy="1514486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 rot="5400000">
              <a:off x="1768468" y="1919283"/>
              <a:ext cx="64" cy="15145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 flipH="1">
            <a:off x="-35600" y="-38794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/>
          <p:nvPr/>
        </p:nvSpPr>
        <p:spPr>
          <a:xfrm flipH="1" rot="10800000">
            <a:off x="8619200" y="274348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18"/>
          <p:cNvGrpSpPr/>
          <p:nvPr/>
        </p:nvGrpSpPr>
        <p:grpSpPr>
          <a:xfrm flipH="1"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268" name="Google Shape;268;p18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8"/>
          <p:cNvSpPr txBox="1"/>
          <p:nvPr>
            <p:ph type="title"/>
          </p:nvPr>
        </p:nvSpPr>
        <p:spPr>
          <a:xfrm>
            <a:off x="1555950" y="1902100"/>
            <a:ext cx="60321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18"/>
          <p:cNvSpPr txBox="1"/>
          <p:nvPr>
            <p:ph idx="2" type="title"/>
          </p:nvPr>
        </p:nvSpPr>
        <p:spPr>
          <a:xfrm>
            <a:off x="2996550" y="100580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9" name="Google Shape;279;p18"/>
          <p:cNvSpPr txBox="1"/>
          <p:nvPr>
            <p:ph idx="1" type="subTitle"/>
          </p:nvPr>
        </p:nvSpPr>
        <p:spPr>
          <a:xfrm>
            <a:off x="1555950" y="3768975"/>
            <a:ext cx="6032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0" name="Google Shape;280;p18"/>
          <p:cNvGrpSpPr/>
          <p:nvPr/>
        </p:nvGrpSpPr>
        <p:grpSpPr>
          <a:xfrm flipH="1">
            <a:off x="509625" y="4403025"/>
            <a:ext cx="410950" cy="410925"/>
            <a:chOff x="5275800" y="1597475"/>
            <a:chExt cx="410950" cy="410925"/>
          </a:xfrm>
        </p:grpSpPr>
        <p:sp>
          <p:nvSpPr>
            <p:cNvPr id="281" name="Google Shape;281;p18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19"/>
          <p:cNvCxnSpPr/>
          <p:nvPr/>
        </p:nvCxnSpPr>
        <p:spPr>
          <a:xfrm>
            <a:off x="716950" y="4773325"/>
            <a:ext cx="7703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2" name="Google Shape;29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3" name="Google Shape;293;p19"/>
          <p:cNvSpPr txBox="1"/>
          <p:nvPr>
            <p:ph idx="1" type="subTitle"/>
          </p:nvPr>
        </p:nvSpPr>
        <p:spPr>
          <a:xfrm>
            <a:off x="720000" y="227267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9"/>
          <p:cNvSpPr txBox="1"/>
          <p:nvPr>
            <p:ph idx="2" type="subTitle"/>
          </p:nvPr>
        </p:nvSpPr>
        <p:spPr>
          <a:xfrm>
            <a:off x="3403800" y="227267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9"/>
          <p:cNvSpPr txBox="1"/>
          <p:nvPr>
            <p:ph idx="3" type="subTitle"/>
          </p:nvPr>
        </p:nvSpPr>
        <p:spPr>
          <a:xfrm>
            <a:off x="6087600" y="227267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9"/>
          <p:cNvSpPr txBox="1"/>
          <p:nvPr>
            <p:ph idx="4" type="subTitle"/>
          </p:nvPr>
        </p:nvSpPr>
        <p:spPr>
          <a:xfrm>
            <a:off x="720000" y="40357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9"/>
          <p:cNvSpPr txBox="1"/>
          <p:nvPr>
            <p:ph idx="5" type="subTitle"/>
          </p:nvPr>
        </p:nvSpPr>
        <p:spPr>
          <a:xfrm>
            <a:off x="3403800" y="40357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9"/>
          <p:cNvSpPr txBox="1"/>
          <p:nvPr>
            <p:ph idx="6" type="subTitle"/>
          </p:nvPr>
        </p:nvSpPr>
        <p:spPr>
          <a:xfrm>
            <a:off x="6087600" y="40357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9"/>
          <p:cNvSpPr txBox="1"/>
          <p:nvPr>
            <p:ph idx="7" type="subTitle"/>
          </p:nvPr>
        </p:nvSpPr>
        <p:spPr>
          <a:xfrm>
            <a:off x="715100" y="195876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idx="8" type="subTitle"/>
          </p:nvPr>
        </p:nvSpPr>
        <p:spPr>
          <a:xfrm>
            <a:off x="3403800" y="195876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19"/>
          <p:cNvSpPr txBox="1"/>
          <p:nvPr>
            <p:ph idx="9" type="subTitle"/>
          </p:nvPr>
        </p:nvSpPr>
        <p:spPr>
          <a:xfrm>
            <a:off x="6092500" y="195876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19"/>
          <p:cNvSpPr txBox="1"/>
          <p:nvPr>
            <p:ph idx="13" type="subTitle"/>
          </p:nvPr>
        </p:nvSpPr>
        <p:spPr>
          <a:xfrm>
            <a:off x="715100" y="371731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19"/>
          <p:cNvSpPr txBox="1"/>
          <p:nvPr>
            <p:ph idx="14" type="subTitle"/>
          </p:nvPr>
        </p:nvSpPr>
        <p:spPr>
          <a:xfrm>
            <a:off x="3403800" y="371731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19"/>
          <p:cNvSpPr txBox="1"/>
          <p:nvPr>
            <p:ph idx="15" type="subTitle"/>
          </p:nvPr>
        </p:nvSpPr>
        <p:spPr>
          <a:xfrm>
            <a:off x="6092500" y="3717314"/>
            <a:ext cx="2336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7" name="Google Shape;307;p20"/>
          <p:cNvSpPr txBox="1"/>
          <p:nvPr>
            <p:ph idx="1" type="subTitle"/>
          </p:nvPr>
        </p:nvSpPr>
        <p:spPr>
          <a:xfrm>
            <a:off x="720000" y="2622475"/>
            <a:ext cx="2336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idx="2" type="subTitle"/>
          </p:nvPr>
        </p:nvSpPr>
        <p:spPr>
          <a:xfrm>
            <a:off x="720000" y="2933653"/>
            <a:ext cx="2336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3" type="subTitle"/>
          </p:nvPr>
        </p:nvSpPr>
        <p:spPr>
          <a:xfrm>
            <a:off x="3403800" y="2933653"/>
            <a:ext cx="2336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4" type="subTitle"/>
          </p:nvPr>
        </p:nvSpPr>
        <p:spPr>
          <a:xfrm>
            <a:off x="6087600" y="2933653"/>
            <a:ext cx="2336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0"/>
          <p:cNvSpPr txBox="1"/>
          <p:nvPr>
            <p:ph idx="5" type="subTitle"/>
          </p:nvPr>
        </p:nvSpPr>
        <p:spPr>
          <a:xfrm>
            <a:off x="3403800" y="2622475"/>
            <a:ext cx="2336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20"/>
          <p:cNvSpPr txBox="1"/>
          <p:nvPr>
            <p:ph idx="6" type="subTitle"/>
          </p:nvPr>
        </p:nvSpPr>
        <p:spPr>
          <a:xfrm>
            <a:off x="6087600" y="2622475"/>
            <a:ext cx="2336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13" name="Google Shape;313;p20"/>
          <p:cNvCxnSpPr/>
          <p:nvPr/>
        </p:nvCxnSpPr>
        <p:spPr>
          <a:xfrm>
            <a:off x="724925" y="4610000"/>
            <a:ext cx="7707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27" name="Google Shape;27;p3"/>
          <p:cNvGrpSpPr/>
          <p:nvPr/>
        </p:nvGrpSpPr>
        <p:grpSpPr>
          <a:xfrm>
            <a:off x="237038" y="1641370"/>
            <a:ext cx="346528" cy="3502142"/>
            <a:chOff x="3665550" y="1907725"/>
            <a:chExt cx="140825" cy="1423172"/>
          </a:xfrm>
        </p:grpSpPr>
        <p:sp>
          <p:nvSpPr>
            <p:cNvPr id="28" name="Google Shape;28;p3"/>
            <p:cNvSpPr/>
            <p:nvPr/>
          </p:nvSpPr>
          <p:spPr>
            <a:xfrm>
              <a:off x="3735950" y="1907725"/>
              <a:ext cx="25" cy="1423172"/>
            </a:xfrm>
            <a:custGeom>
              <a:rect b="b" l="l" r="r" t="t"/>
              <a:pathLst>
                <a:path extrusionOk="0" fill="none" h="27152" w="1">
                  <a:moveTo>
                    <a:pt x="1" y="27151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65550" y="1999425"/>
              <a:ext cx="140825" cy="25"/>
            </a:xfrm>
            <a:custGeom>
              <a:rect b="b" l="l" r="r" t="t"/>
              <a:pathLst>
                <a:path extrusionOk="0" fill="none" h="1" w="5633">
                  <a:moveTo>
                    <a:pt x="1" y="1"/>
                  </a:moveTo>
                  <a:lnTo>
                    <a:pt x="5632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2393" y="23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0" y="2391"/>
                  </a:moveTo>
                  <a:lnTo>
                    <a:pt x="2393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10800000">
            <a:off x="8560434" y="-4"/>
            <a:ext cx="346528" cy="3502142"/>
            <a:chOff x="3665550" y="1907725"/>
            <a:chExt cx="140825" cy="1423172"/>
          </a:xfrm>
        </p:grpSpPr>
        <p:sp>
          <p:nvSpPr>
            <p:cNvPr id="33" name="Google Shape;33;p3"/>
            <p:cNvSpPr/>
            <p:nvPr/>
          </p:nvSpPr>
          <p:spPr>
            <a:xfrm>
              <a:off x="3735950" y="1907725"/>
              <a:ext cx="25" cy="1423172"/>
            </a:xfrm>
            <a:custGeom>
              <a:rect b="b" l="l" r="r" t="t"/>
              <a:pathLst>
                <a:path extrusionOk="0" fill="none" h="27152" w="1">
                  <a:moveTo>
                    <a:pt x="1" y="27151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665550" y="1999425"/>
              <a:ext cx="140825" cy="25"/>
            </a:xfrm>
            <a:custGeom>
              <a:rect b="b" l="l" r="r" t="t"/>
              <a:pathLst>
                <a:path extrusionOk="0" fill="none" h="1" w="5633">
                  <a:moveTo>
                    <a:pt x="1" y="1"/>
                  </a:moveTo>
                  <a:lnTo>
                    <a:pt x="5632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2393" y="23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0" y="2391"/>
                  </a:moveTo>
                  <a:lnTo>
                    <a:pt x="2393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>
            <p:ph idx="1" type="subTitle"/>
          </p:nvPr>
        </p:nvSpPr>
        <p:spPr>
          <a:xfrm>
            <a:off x="715100" y="1864925"/>
            <a:ext cx="286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21"/>
          <p:cNvSpPr txBox="1"/>
          <p:nvPr>
            <p:ph idx="2" type="subTitle"/>
          </p:nvPr>
        </p:nvSpPr>
        <p:spPr>
          <a:xfrm>
            <a:off x="715100" y="2207275"/>
            <a:ext cx="2867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3" type="subTitle"/>
          </p:nvPr>
        </p:nvSpPr>
        <p:spPr>
          <a:xfrm>
            <a:off x="5561802" y="2207275"/>
            <a:ext cx="2867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4" type="subTitle"/>
          </p:nvPr>
        </p:nvSpPr>
        <p:spPr>
          <a:xfrm>
            <a:off x="715100" y="3458750"/>
            <a:ext cx="2867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5" type="subTitle"/>
          </p:nvPr>
        </p:nvSpPr>
        <p:spPr>
          <a:xfrm>
            <a:off x="5561802" y="3458750"/>
            <a:ext cx="2867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6" type="subTitle"/>
          </p:nvPr>
        </p:nvSpPr>
        <p:spPr>
          <a:xfrm>
            <a:off x="715100" y="3116525"/>
            <a:ext cx="286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21"/>
          <p:cNvSpPr txBox="1"/>
          <p:nvPr>
            <p:ph idx="7" type="subTitle"/>
          </p:nvPr>
        </p:nvSpPr>
        <p:spPr>
          <a:xfrm>
            <a:off x="5561800" y="1864925"/>
            <a:ext cx="286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21"/>
          <p:cNvSpPr txBox="1"/>
          <p:nvPr>
            <p:ph idx="8" type="subTitle"/>
          </p:nvPr>
        </p:nvSpPr>
        <p:spPr>
          <a:xfrm>
            <a:off x="5561800" y="3116525"/>
            <a:ext cx="286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4" name="Google Shape;324;p21"/>
          <p:cNvGrpSpPr/>
          <p:nvPr/>
        </p:nvGrpSpPr>
        <p:grpSpPr>
          <a:xfrm>
            <a:off x="4233309" y="4322130"/>
            <a:ext cx="677382" cy="572735"/>
            <a:chOff x="4122450" y="2595825"/>
            <a:chExt cx="899100" cy="760200"/>
          </a:xfrm>
        </p:grpSpPr>
        <p:cxnSp>
          <p:nvCxnSpPr>
            <p:cNvPr id="325" name="Google Shape;325;p21"/>
            <p:cNvCxnSpPr/>
            <p:nvPr/>
          </p:nvCxnSpPr>
          <p:spPr>
            <a:xfrm>
              <a:off x="4572000" y="2595825"/>
              <a:ext cx="0" cy="760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21"/>
            <p:cNvCxnSpPr/>
            <p:nvPr/>
          </p:nvCxnSpPr>
          <p:spPr>
            <a:xfrm>
              <a:off x="4122450" y="2969525"/>
              <a:ext cx="899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27" name="Google Shape;327;p21"/>
          <p:cNvCxnSpPr/>
          <p:nvPr/>
        </p:nvCxnSpPr>
        <p:spPr>
          <a:xfrm rot="10800000">
            <a:off x="715100" y="4608500"/>
            <a:ext cx="2862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8" name="Google Shape;328;p21"/>
          <p:cNvCxnSpPr/>
          <p:nvPr/>
        </p:nvCxnSpPr>
        <p:spPr>
          <a:xfrm>
            <a:off x="5563900" y="4608500"/>
            <a:ext cx="2862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2"/>
          <p:cNvGrpSpPr/>
          <p:nvPr/>
        </p:nvGrpSpPr>
        <p:grpSpPr>
          <a:xfrm>
            <a:off x="98568" y="-24"/>
            <a:ext cx="623446" cy="4129640"/>
            <a:chOff x="403368" y="-24"/>
            <a:chExt cx="623446" cy="4129640"/>
          </a:xfrm>
        </p:grpSpPr>
        <p:sp>
          <p:nvSpPr>
            <p:cNvPr id="331" name="Google Shape;331;p22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 rot="10800000">
            <a:off x="8421968" y="1013852"/>
            <a:ext cx="623446" cy="4129640"/>
            <a:chOff x="403368" y="-24"/>
            <a:chExt cx="623446" cy="4129640"/>
          </a:xfrm>
        </p:grpSpPr>
        <p:sp>
          <p:nvSpPr>
            <p:cNvPr id="338" name="Google Shape;338;p22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22"/>
          <p:cNvSpPr txBox="1"/>
          <p:nvPr>
            <p:ph idx="1" type="subTitle"/>
          </p:nvPr>
        </p:nvSpPr>
        <p:spPr>
          <a:xfrm>
            <a:off x="1498813" y="3484883"/>
            <a:ext cx="2491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45" name="Google Shape;345;p22"/>
          <p:cNvSpPr txBox="1"/>
          <p:nvPr>
            <p:ph idx="2" type="subTitle"/>
          </p:nvPr>
        </p:nvSpPr>
        <p:spPr>
          <a:xfrm>
            <a:off x="5153688" y="3523458"/>
            <a:ext cx="2491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46" name="Google Shape;3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7" name="Google Shape;347;p22"/>
          <p:cNvSpPr txBox="1"/>
          <p:nvPr>
            <p:ph idx="3" type="subTitle"/>
          </p:nvPr>
        </p:nvSpPr>
        <p:spPr>
          <a:xfrm>
            <a:off x="1498825" y="4021525"/>
            <a:ext cx="2491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2"/>
          <p:cNvSpPr txBox="1"/>
          <p:nvPr>
            <p:ph idx="4" type="subTitle"/>
          </p:nvPr>
        </p:nvSpPr>
        <p:spPr>
          <a:xfrm>
            <a:off x="5153700" y="4060100"/>
            <a:ext cx="2491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736950" y="3240300"/>
            <a:ext cx="5499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1736900" y="1507850"/>
            <a:ext cx="54990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352" name="Google Shape;352;p23"/>
          <p:cNvCxnSpPr/>
          <p:nvPr/>
        </p:nvCxnSpPr>
        <p:spPr>
          <a:xfrm>
            <a:off x="1045475" y="536625"/>
            <a:ext cx="612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353" name="Google Shape;353;p23"/>
          <p:cNvCxnSpPr/>
          <p:nvPr/>
        </p:nvCxnSpPr>
        <p:spPr>
          <a:xfrm rot="10800000">
            <a:off x="1978502" y="4608500"/>
            <a:ext cx="612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354" name="Google Shape;354;p23"/>
          <p:cNvGrpSpPr/>
          <p:nvPr/>
        </p:nvGrpSpPr>
        <p:grpSpPr>
          <a:xfrm>
            <a:off x="509625" y="331163"/>
            <a:ext cx="410950" cy="410925"/>
            <a:chOff x="5275800" y="1597475"/>
            <a:chExt cx="410950" cy="410925"/>
          </a:xfrm>
        </p:grpSpPr>
        <p:sp>
          <p:nvSpPr>
            <p:cNvPr id="355" name="Google Shape;355;p23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23"/>
          <p:cNvGrpSpPr/>
          <p:nvPr/>
        </p:nvGrpSpPr>
        <p:grpSpPr>
          <a:xfrm>
            <a:off x="8223425" y="4403025"/>
            <a:ext cx="410950" cy="410925"/>
            <a:chOff x="5275800" y="1597475"/>
            <a:chExt cx="410950" cy="410925"/>
          </a:xfrm>
        </p:grpSpPr>
        <p:sp>
          <p:nvSpPr>
            <p:cNvPr id="365" name="Google Shape;365;p23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type="title"/>
          </p:nvPr>
        </p:nvSpPr>
        <p:spPr>
          <a:xfrm>
            <a:off x="1181700" y="1581300"/>
            <a:ext cx="67806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6" name="Google Shape;376;p24"/>
          <p:cNvGrpSpPr/>
          <p:nvPr/>
        </p:nvGrpSpPr>
        <p:grpSpPr>
          <a:xfrm>
            <a:off x="551300" y="2724545"/>
            <a:ext cx="327629" cy="1579160"/>
            <a:chOff x="3665550" y="1907725"/>
            <a:chExt cx="140825" cy="678800"/>
          </a:xfrm>
        </p:grpSpPr>
        <p:sp>
          <p:nvSpPr>
            <p:cNvPr id="377" name="Google Shape;377;p24"/>
            <p:cNvSpPr/>
            <p:nvPr/>
          </p:nvSpPr>
          <p:spPr>
            <a:xfrm>
              <a:off x="3735950" y="1907725"/>
              <a:ext cx="25" cy="678800"/>
            </a:xfrm>
            <a:custGeom>
              <a:rect b="b" l="l" r="r" t="t"/>
              <a:pathLst>
                <a:path extrusionOk="0" fill="none" h="27152" w="1">
                  <a:moveTo>
                    <a:pt x="1" y="27151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3665550" y="1999425"/>
              <a:ext cx="140825" cy="25"/>
            </a:xfrm>
            <a:custGeom>
              <a:rect b="b" l="l" r="r" t="t"/>
              <a:pathLst>
                <a:path extrusionOk="0" fill="none" h="1" w="5633">
                  <a:moveTo>
                    <a:pt x="1" y="1"/>
                  </a:moveTo>
                  <a:lnTo>
                    <a:pt x="5632" y="1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2393" y="23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0" y="2391"/>
                  </a:moveTo>
                  <a:lnTo>
                    <a:pt x="2393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4"/>
          <p:cNvGrpSpPr/>
          <p:nvPr/>
        </p:nvGrpSpPr>
        <p:grpSpPr>
          <a:xfrm flipH="1" rot="10800000">
            <a:off x="8265075" y="839793"/>
            <a:ext cx="327629" cy="1579160"/>
            <a:chOff x="3665550" y="1907725"/>
            <a:chExt cx="140825" cy="678800"/>
          </a:xfrm>
        </p:grpSpPr>
        <p:sp>
          <p:nvSpPr>
            <p:cNvPr id="382" name="Google Shape;382;p24"/>
            <p:cNvSpPr/>
            <p:nvPr/>
          </p:nvSpPr>
          <p:spPr>
            <a:xfrm>
              <a:off x="3735950" y="1907725"/>
              <a:ext cx="25" cy="678800"/>
            </a:xfrm>
            <a:custGeom>
              <a:rect b="b" l="l" r="r" t="t"/>
              <a:pathLst>
                <a:path extrusionOk="0" fill="none" h="27152" w="1">
                  <a:moveTo>
                    <a:pt x="1" y="27151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3665550" y="1999425"/>
              <a:ext cx="140825" cy="25"/>
            </a:xfrm>
            <a:custGeom>
              <a:rect b="b" l="l" r="r" t="t"/>
              <a:pathLst>
                <a:path extrusionOk="0" fill="none" h="1" w="5633">
                  <a:moveTo>
                    <a:pt x="1" y="1"/>
                  </a:moveTo>
                  <a:lnTo>
                    <a:pt x="5632" y="1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2393" y="2391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3706050" y="1970125"/>
              <a:ext cx="59825" cy="59775"/>
            </a:xfrm>
            <a:custGeom>
              <a:rect b="b" l="l" r="r" t="t"/>
              <a:pathLst>
                <a:path extrusionOk="0" fill="none" h="2391" w="2393">
                  <a:moveTo>
                    <a:pt x="0" y="2391"/>
                  </a:moveTo>
                  <a:lnTo>
                    <a:pt x="2393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24"/>
          <p:cNvSpPr/>
          <p:nvPr/>
        </p:nvSpPr>
        <p:spPr>
          <a:xfrm>
            <a:off x="219100" y="4303700"/>
            <a:ext cx="992004" cy="1277224"/>
          </a:xfrm>
          <a:custGeom>
            <a:rect b="b" l="l" r="r" t="t"/>
            <a:pathLst>
              <a:path extrusionOk="0" fill="none" h="21920" w="17025">
                <a:moveTo>
                  <a:pt x="8511" y="0"/>
                </a:moveTo>
                <a:lnTo>
                  <a:pt x="8511" y="0"/>
                </a:lnTo>
                <a:cubicBezTo>
                  <a:pt x="3811" y="0"/>
                  <a:pt x="0" y="3810"/>
                  <a:pt x="0" y="8511"/>
                </a:cubicBezTo>
                <a:lnTo>
                  <a:pt x="0" y="21920"/>
                </a:lnTo>
                <a:lnTo>
                  <a:pt x="17024" y="21920"/>
                </a:lnTo>
                <a:lnTo>
                  <a:pt x="17024" y="8511"/>
                </a:lnTo>
                <a:cubicBezTo>
                  <a:pt x="17024" y="3810"/>
                  <a:pt x="13213" y="0"/>
                  <a:pt x="8511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4"/>
          <p:cNvSpPr/>
          <p:nvPr/>
        </p:nvSpPr>
        <p:spPr>
          <a:xfrm rot="10800000">
            <a:off x="7932888" y="-437412"/>
            <a:ext cx="992004" cy="1277224"/>
          </a:xfrm>
          <a:custGeom>
            <a:rect b="b" l="l" r="r" t="t"/>
            <a:pathLst>
              <a:path extrusionOk="0" fill="none" h="21920" w="17025">
                <a:moveTo>
                  <a:pt x="8511" y="0"/>
                </a:moveTo>
                <a:lnTo>
                  <a:pt x="8511" y="0"/>
                </a:lnTo>
                <a:cubicBezTo>
                  <a:pt x="3811" y="0"/>
                  <a:pt x="0" y="3810"/>
                  <a:pt x="0" y="8511"/>
                </a:cubicBezTo>
                <a:lnTo>
                  <a:pt x="0" y="21920"/>
                </a:lnTo>
                <a:lnTo>
                  <a:pt x="17024" y="21920"/>
                </a:lnTo>
                <a:lnTo>
                  <a:pt x="17024" y="8511"/>
                </a:lnTo>
                <a:cubicBezTo>
                  <a:pt x="17024" y="3810"/>
                  <a:pt x="13213" y="0"/>
                  <a:pt x="8511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0" name="Google Shape;390;p25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91" name="Google Shape;391;p25"/>
          <p:cNvGrpSpPr/>
          <p:nvPr/>
        </p:nvGrpSpPr>
        <p:grpSpPr>
          <a:xfrm rot="-5400000">
            <a:off x="552552" y="2226754"/>
            <a:ext cx="325125" cy="325112"/>
            <a:chOff x="6083600" y="3695500"/>
            <a:chExt cx="125125" cy="125125"/>
          </a:xfrm>
        </p:grpSpPr>
        <p:sp>
          <p:nvSpPr>
            <p:cNvPr id="392" name="Google Shape;392;p25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25"/>
          <p:cNvGrpSpPr/>
          <p:nvPr/>
        </p:nvGrpSpPr>
        <p:grpSpPr>
          <a:xfrm rot="-5400000">
            <a:off x="8266352" y="2226754"/>
            <a:ext cx="325125" cy="325112"/>
            <a:chOff x="6083600" y="3695500"/>
            <a:chExt cx="125125" cy="125125"/>
          </a:xfrm>
        </p:grpSpPr>
        <p:sp>
          <p:nvSpPr>
            <p:cNvPr id="397" name="Google Shape;397;p25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2308950" y="697375"/>
            <a:ext cx="4526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03" name="Google Shape;403;p26"/>
          <p:cNvSpPr txBox="1"/>
          <p:nvPr>
            <p:ph idx="1" type="subTitle"/>
          </p:nvPr>
        </p:nvSpPr>
        <p:spPr>
          <a:xfrm>
            <a:off x="2308950" y="1458200"/>
            <a:ext cx="4526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6"/>
          <p:cNvSpPr txBox="1"/>
          <p:nvPr>
            <p:ph idx="2" type="title"/>
          </p:nvPr>
        </p:nvSpPr>
        <p:spPr>
          <a:xfrm>
            <a:off x="2308950" y="2077317"/>
            <a:ext cx="4526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2308950" y="2838249"/>
            <a:ext cx="4526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4" type="title"/>
          </p:nvPr>
        </p:nvSpPr>
        <p:spPr>
          <a:xfrm>
            <a:off x="2308950" y="3457271"/>
            <a:ext cx="4526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07" name="Google Shape;407;p26"/>
          <p:cNvSpPr txBox="1"/>
          <p:nvPr>
            <p:ph idx="5" type="subTitle"/>
          </p:nvPr>
        </p:nvSpPr>
        <p:spPr>
          <a:xfrm>
            <a:off x="2308950" y="4218200"/>
            <a:ext cx="4526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" name="Google Shape;408;p26"/>
          <p:cNvGrpSpPr/>
          <p:nvPr/>
        </p:nvGrpSpPr>
        <p:grpSpPr>
          <a:xfrm>
            <a:off x="8262775" y="892888"/>
            <a:ext cx="332250" cy="4250611"/>
            <a:chOff x="8262775" y="892888"/>
            <a:chExt cx="332250" cy="4250611"/>
          </a:xfrm>
        </p:grpSpPr>
        <p:grpSp>
          <p:nvGrpSpPr>
            <p:cNvPr id="409" name="Google Shape;409;p26"/>
            <p:cNvGrpSpPr/>
            <p:nvPr/>
          </p:nvGrpSpPr>
          <p:grpSpPr>
            <a:xfrm flipH="1">
              <a:off x="8262775" y="892888"/>
              <a:ext cx="332250" cy="334425"/>
              <a:chOff x="4618500" y="3002875"/>
              <a:chExt cx="332250" cy="334425"/>
            </a:xfrm>
          </p:grpSpPr>
          <p:sp>
            <p:nvSpPr>
              <p:cNvPr id="410" name="Google Shape;410;p26"/>
              <p:cNvSpPr/>
              <p:nvPr/>
            </p:nvSpPr>
            <p:spPr>
              <a:xfrm>
                <a:off x="4738850" y="3123700"/>
                <a:ext cx="95350" cy="95350"/>
              </a:xfrm>
              <a:custGeom>
                <a:rect b="b" l="l" r="r" t="t"/>
                <a:pathLst>
                  <a:path extrusionOk="0" h="3814" w="3814">
                    <a:moveTo>
                      <a:pt x="1907" y="1"/>
                    </a:moveTo>
                    <a:lnTo>
                      <a:pt x="1" y="1907"/>
                    </a:lnTo>
                    <a:lnTo>
                      <a:pt x="1907" y="3814"/>
                    </a:lnTo>
                    <a:lnTo>
                      <a:pt x="3813" y="1907"/>
                    </a:lnTo>
                    <a:lnTo>
                      <a:pt x="19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4786525" y="3002875"/>
                <a:ext cx="25" cy="142700"/>
              </a:xfrm>
              <a:custGeom>
                <a:rect b="b" l="l" r="r" t="t"/>
                <a:pathLst>
                  <a:path extrusionOk="0" fill="none" h="5708" w="1">
                    <a:moveTo>
                      <a:pt x="0" y="1"/>
                    </a:moveTo>
                    <a:lnTo>
                      <a:pt x="0" y="5707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4786525" y="3192875"/>
                <a:ext cx="25" cy="144425"/>
              </a:xfrm>
              <a:custGeom>
                <a:rect b="b" l="l" r="r" t="t"/>
                <a:pathLst>
                  <a:path extrusionOk="0" fill="none" h="5777" w="1">
                    <a:moveTo>
                      <a:pt x="0" y="1"/>
                    </a:moveTo>
                    <a:lnTo>
                      <a:pt x="0" y="5776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4618500" y="3171375"/>
                <a:ext cx="149575" cy="25"/>
              </a:xfrm>
              <a:custGeom>
                <a:rect b="b" l="l" r="r" t="t"/>
                <a:pathLst>
                  <a:path extrusionOk="0" fill="none" h="1" w="5983">
                    <a:moveTo>
                      <a:pt x="0" y="0"/>
                    </a:moveTo>
                    <a:lnTo>
                      <a:pt x="5983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4814275" y="3171375"/>
                <a:ext cx="136475" cy="25"/>
              </a:xfrm>
              <a:custGeom>
                <a:rect b="b" l="l" r="r" t="t"/>
                <a:pathLst>
                  <a:path extrusionOk="0" fill="none" h="1" w="5459">
                    <a:moveTo>
                      <a:pt x="0" y="0"/>
                    </a:moveTo>
                    <a:lnTo>
                      <a:pt x="5459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5" name="Google Shape;415;p26"/>
            <p:cNvCxnSpPr/>
            <p:nvPr/>
          </p:nvCxnSpPr>
          <p:spPr>
            <a:xfrm>
              <a:off x="8429600" y="1418399"/>
              <a:ext cx="0" cy="3725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6" name="Google Shape;416;p26"/>
          <p:cNvGrpSpPr/>
          <p:nvPr/>
        </p:nvGrpSpPr>
        <p:grpSpPr>
          <a:xfrm>
            <a:off x="548975" y="0"/>
            <a:ext cx="332250" cy="4239575"/>
            <a:chOff x="548975" y="0"/>
            <a:chExt cx="332250" cy="4239575"/>
          </a:xfrm>
        </p:grpSpPr>
        <p:grpSp>
          <p:nvGrpSpPr>
            <p:cNvPr id="417" name="Google Shape;417;p26"/>
            <p:cNvGrpSpPr/>
            <p:nvPr/>
          </p:nvGrpSpPr>
          <p:grpSpPr>
            <a:xfrm flipH="1">
              <a:off x="548975" y="3905150"/>
              <a:ext cx="332250" cy="334425"/>
              <a:chOff x="4618500" y="3002875"/>
              <a:chExt cx="332250" cy="334425"/>
            </a:xfrm>
          </p:grpSpPr>
          <p:sp>
            <p:nvSpPr>
              <p:cNvPr id="418" name="Google Shape;418;p26"/>
              <p:cNvSpPr/>
              <p:nvPr/>
            </p:nvSpPr>
            <p:spPr>
              <a:xfrm>
                <a:off x="4738850" y="3123700"/>
                <a:ext cx="95350" cy="95350"/>
              </a:xfrm>
              <a:custGeom>
                <a:rect b="b" l="l" r="r" t="t"/>
                <a:pathLst>
                  <a:path extrusionOk="0" h="3814" w="3814">
                    <a:moveTo>
                      <a:pt x="1907" y="1"/>
                    </a:moveTo>
                    <a:lnTo>
                      <a:pt x="1" y="1907"/>
                    </a:lnTo>
                    <a:lnTo>
                      <a:pt x="1907" y="3814"/>
                    </a:lnTo>
                    <a:lnTo>
                      <a:pt x="3813" y="1907"/>
                    </a:lnTo>
                    <a:lnTo>
                      <a:pt x="19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4786525" y="3002875"/>
                <a:ext cx="25" cy="142700"/>
              </a:xfrm>
              <a:custGeom>
                <a:rect b="b" l="l" r="r" t="t"/>
                <a:pathLst>
                  <a:path extrusionOk="0" fill="none" h="5708" w="1">
                    <a:moveTo>
                      <a:pt x="0" y="1"/>
                    </a:moveTo>
                    <a:lnTo>
                      <a:pt x="0" y="5707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4786525" y="3192875"/>
                <a:ext cx="25" cy="144425"/>
              </a:xfrm>
              <a:custGeom>
                <a:rect b="b" l="l" r="r" t="t"/>
                <a:pathLst>
                  <a:path extrusionOk="0" fill="none" h="5777" w="1">
                    <a:moveTo>
                      <a:pt x="0" y="1"/>
                    </a:moveTo>
                    <a:lnTo>
                      <a:pt x="0" y="5776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4618500" y="3171375"/>
                <a:ext cx="149575" cy="25"/>
              </a:xfrm>
              <a:custGeom>
                <a:rect b="b" l="l" r="r" t="t"/>
                <a:pathLst>
                  <a:path extrusionOk="0" fill="none" h="1" w="5983">
                    <a:moveTo>
                      <a:pt x="0" y="0"/>
                    </a:moveTo>
                    <a:lnTo>
                      <a:pt x="5983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4814275" y="3171375"/>
                <a:ext cx="136475" cy="25"/>
              </a:xfrm>
              <a:custGeom>
                <a:rect b="b" l="l" r="r" t="t"/>
                <a:pathLst>
                  <a:path extrusionOk="0" fill="none" h="1" w="5459">
                    <a:moveTo>
                      <a:pt x="0" y="0"/>
                    </a:moveTo>
                    <a:lnTo>
                      <a:pt x="5459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3" name="Google Shape;423;p26"/>
            <p:cNvCxnSpPr/>
            <p:nvPr/>
          </p:nvCxnSpPr>
          <p:spPr>
            <a:xfrm>
              <a:off x="715100" y="0"/>
              <a:ext cx="0" cy="3724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/>
          <p:nvPr>
            <p:ph type="ctrTitle"/>
          </p:nvPr>
        </p:nvSpPr>
        <p:spPr>
          <a:xfrm>
            <a:off x="2425050" y="535000"/>
            <a:ext cx="42939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6" name="Google Shape;426;p27"/>
          <p:cNvSpPr txBox="1"/>
          <p:nvPr>
            <p:ph idx="1" type="subTitle"/>
          </p:nvPr>
        </p:nvSpPr>
        <p:spPr>
          <a:xfrm>
            <a:off x="2425075" y="1531325"/>
            <a:ext cx="42939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27"/>
          <p:cNvSpPr txBox="1"/>
          <p:nvPr/>
        </p:nvSpPr>
        <p:spPr>
          <a:xfrm>
            <a:off x="2425200" y="3518350"/>
            <a:ext cx="4293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fr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fr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i="0" lang="fr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1" i="0" lang="fr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fr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b="1" i="0" lang="fr" sz="11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30" name="Google Shape;430;p2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431" name="Google Shape;431;p28"/>
          <p:cNvCxnSpPr/>
          <p:nvPr/>
        </p:nvCxnSpPr>
        <p:spPr>
          <a:xfrm>
            <a:off x="-9575" y="240900"/>
            <a:ext cx="486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32" name="Google Shape;432;p28"/>
          <p:cNvCxnSpPr/>
          <p:nvPr/>
        </p:nvCxnSpPr>
        <p:spPr>
          <a:xfrm>
            <a:off x="4274700" y="4911325"/>
            <a:ext cx="486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0"/>
          <p:cNvGrpSpPr/>
          <p:nvPr/>
        </p:nvGrpSpPr>
        <p:grpSpPr>
          <a:xfrm flipH="1">
            <a:off x="8162808" y="-25"/>
            <a:ext cx="532173" cy="3525061"/>
            <a:chOff x="403368" y="-24"/>
            <a:chExt cx="623446" cy="4129640"/>
          </a:xfrm>
        </p:grpSpPr>
        <p:sp>
          <p:nvSpPr>
            <p:cNvPr id="436" name="Google Shape;436;p30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0"/>
          <p:cNvGrpSpPr/>
          <p:nvPr/>
        </p:nvGrpSpPr>
        <p:grpSpPr>
          <a:xfrm flipH="1" rot="10800000">
            <a:off x="449010" y="1591380"/>
            <a:ext cx="532173" cy="3525061"/>
            <a:chOff x="403368" y="-24"/>
            <a:chExt cx="623446" cy="4129640"/>
          </a:xfrm>
        </p:grpSpPr>
        <p:sp>
          <p:nvSpPr>
            <p:cNvPr id="443" name="Google Shape;443;p30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4"/>
          <p:cNvCxnSpPr/>
          <p:nvPr/>
        </p:nvCxnSpPr>
        <p:spPr>
          <a:xfrm>
            <a:off x="-9575" y="240900"/>
            <a:ext cx="4869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9" name="Google Shape;39;p4"/>
          <p:cNvCxnSpPr/>
          <p:nvPr/>
        </p:nvCxnSpPr>
        <p:spPr>
          <a:xfrm>
            <a:off x="4274700" y="4911325"/>
            <a:ext cx="4869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grpSp>
        <p:nvGrpSpPr>
          <p:cNvPr id="40" name="Google Shape;40;p4"/>
          <p:cNvGrpSpPr/>
          <p:nvPr/>
        </p:nvGrpSpPr>
        <p:grpSpPr>
          <a:xfrm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41" name="Google Shape;41;p4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4"/>
          <p:cNvSpPr txBox="1"/>
          <p:nvPr>
            <p:ph type="title"/>
          </p:nvPr>
        </p:nvSpPr>
        <p:spPr>
          <a:xfrm>
            <a:off x="720000" y="1237225"/>
            <a:ext cx="241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4"/>
          <p:cNvSpPr txBox="1"/>
          <p:nvPr>
            <p:ph idx="1" type="subTitle"/>
          </p:nvPr>
        </p:nvSpPr>
        <p:spPr>
          <a:xfrm>
            <a:off x="720168" y="2236785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2" type="title"/>
          </p:nvPr>
        </p:nvSpPr>
        <p:spPr>
          <a:xfrm>
            <a:off x="3368825" y="1237225"/>
            <a:ext cx="241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4"/>
          <p:cNvSpPr txBox="1"/>
          <p:nvPr>
            <p:ph idx="3" type="subTitle"/>
          </p:nvPr>
        </p:nvSpPr>
        <p:spPr>
          <a:xfrm>
            <a:off x="3368813" y="2236785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4" type="title"/>
          </p:nvPr>
        </p:nvSpPr>
        <p:spPr>
          <a:xfrm>
            <a:off x="6017450" y="1237225"/>
            <a:ext cx="2416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4"/>
          <p:cNvSpPr txBox="1"/>
          <p:nvPr>
            <p:ph idx="5" type="subTitle"/>
          </p:nvPr>
        </p:nvSpPr>
        <p:spPr>
          <a:xfrm>
            <a:off x="6012350" y="2236785"/>
            <a:ext cx="241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6" type="title"/>
          </p:nvPr>
        </p:nvSpPr>
        <p:spPr>
          <a:xfrm>
            <a:off x="720000" y="3043400"/>
            <a:ext cx="241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4"/>
          <p:cNvSpPr txBox="1"/>
          <p:nvPr>
            <p:ph idx="7" type="subTitle"/>
          </p:nvPr>
        </p:nvSpPr>
        <p:spPr>
          <a:xfrm>
            <a:off x="720168" y="4047500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8" type="title"/>
          </p:nvPr>
        </p:nvSpPr>
        <p:spPr>
          <a:xfrm>
            <a:off x="3368825" y="3043400"/>
            <a:ext cx="241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4"/>
          <p:cNvSpPr txBox="1"/>
          <p:nvPr>
            <p:ph idx="9" type="subTitle"/>
          </p:nvPr>
        </p:nvSpPr>
        <p:spPr>
          <a:xfrm>
            <a:off x="3368813" y="4047500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3" type="title"/>
          </p:nvPr>
        </p:nvSpPr>
        <p:spPr>
          <a:xfrm>
            <a:off x="6017450" y="3043400"/>
            <a:ext cx="2416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4"/>
          <p:cNvSpPr txBox="1"/>
          <p:nvPr>
            <p:ph idx="14" type="subTitle"/>
          </p:nvPr>
        </p:nvSpPr>
        <p:spPr>
          <a:xfrm>
            <a:off x="6012350" y="4047500"/>
            <a:ext cx="241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6" type="subTitle"/>
          </p:nvPr>
        </p:nvSpPr>
        <p:spPr>
          <a:xfrm>
            <a:off x="715100" y="1830625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17" type="subTitle"/>
          </p:nvPr>
        </p:nvSpPr>
        <p:spPr>
          <a:xfrm>
            <a:off x="3368810" y="1830625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4"/>
          <p:cNvSpPr txBox="1"/>
          <p:nvPr>
            <p:ph idx="18" type="subTitle"/>
          </p:nvPr>
        </p:nvSpPr>
        <p:spPr>
          <a:xfrm>
            <a:off x="6017402" y="1830625"/>
            <a:ext cx="241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9" type="subTitle"/>
          </p:nvPr>
        </p:nvSpPr>
        <p:spPr>
          <a:xfrm>
            <a:off x="715100" y="3636800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4"/>
          <p:cNvSpPr txBox="1"/>
          <p:nvPr>
            <p:ph idx="20" type="subTitle"/>
          </p:nvPr>
        </p:nvSpPr>
        <p:spPr>
          <a:xfrm>
            <a:off x="3368810" y="3636800"/>
            <a:ext cx="241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21" type="subTitle"/>
          </p:nvPr>
        </p:nvSpPr>
        <p:spPr>
          <a:xfrm>
            <a:off x="6017402" y="3636799"/>
            <a:ext cx="241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1"/>
          <p:cNvGrpSpPr/>
          <p:nvPr/>
        </p:nvGrpSpPr>
        <p:grpSpPr>
          <a:xfrm>
            <a:off x="449010" y="-25"/>
            <a:ext cx="532173" cy="3525061"/>
            <a:chOff x="403368" y="-24"/>
            <a:chExt cx="623446" cy="4129640"/>
          </a:xfrm>
        </p:grpSpPr>
        <p:sp>
          <p:nvSpPr>
            <p:cNvPr id="451" name="Google Shape;451;p31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31"/>
          <p:cNvGrpSpPr/>
          <p:nvPr/>
        </p:nvGrpSpPr>
        <p:grpSpPr>
          <a:xfrm rot="10800000">
            <a:off x="8162808" y="1591380"/>
            <a:ext cx="532173" cy="3525061"/>
            <a:chOff x="403368" y="-24"/>
            <a:chExt cx="623446" cy="4129640"/>
          </a:xfrm>
        </p:grpSpPr>
        <p:sp>
          <p:nvSpPr>
            <p:cNvPr id="458" name="Google Shape;458;p31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 1">
  <p:cSld name="BLANK_1_1_1_2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66" name="Google Shape;466;p32"/>
          <p:cNvSpPr txBox="1"/>
          <p:nvPr>
            <p:ph idx="1" type="subTitle"/>
          </p:nvPr>
        </p:nvSpPr>
        <p:spPr>
          <a:xfrm>
            <a:off x="720000" y="2622475"/>
            <a:ext cx="2336400" cy="42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2" type="subTitle"/>
          </p:nvPr>
        </p:nvSpPr>
        <p:spPr>
          <a:xfrm>
            <a:off x="720000" y="2933653"/>
            <a:ext cx="2336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2"/>
          <p:cNvSpPr txBox="1"/>
          <p:nvPr>
            <p:ph idx="3" type="subTitle"/>
          </p:nvPr>
        </p:nvSpPr>
        <p:spPr>
          <a:xfrm>
            <a:off x="3403800" y="2933653"/>
            <a:ext cx="2336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2"/>
          <p:cNvSpPr txBox="1"/>
          <p:nvPr>
            <p:ph idx="4" type="subTitle"/>
          </p:nvPr>
        </p:nvSpPr>
        <p:spPr>
          <a:xfrm>
            <a:off x="6087600" y="2933653"/>
            <a:ext cx="2336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2"/>
          <p:cNvSpPr txBox="1"/>
          <p:nvPr>
            <p:ph idx="5" type="subTitle"/>
          </p:nvPr>
        </p:nvSpPr>
        <p:spPr>
          <a:xfrm>
            <a:off x="3403800" y="2622475"/>
            <a:ext cx="2336400" cy="42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6" type="subTitle"/>
          </p:nvPr>
        </p:nvSpPr>
        <p:spPr>
          <a:xfrm>
            <a:off x="6087600" y="2622475"/>
            <a:ext cx="2336400" cy="42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472" name="Google Shape;472;p32"/>
          <p:cNvCxnSpPr/>
          <p:nvPr/>
        </p:nvCxnSpPr>
        <p:spPr>
          <a:xfrm>
            <a:off x="724925" y="4610000"/>
            <a:ext cx="7707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 1">
  <p:cSld name="BLANK_1_1_1_1_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idx="1" type="subTitle"/>
          </p:nvPr>
        </p:nvSpPr>
        <p:spPr>
          <a:xfrm>
            <a:off x="715100" y="1864925"/>
            <a:ext cx="28671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" name="Google Shape;475;p33"/>
          <p:cNvSpPr txBox="1"/>
          <p:nvPr>
            <p:ph idx="2" type="subTitle"/>
          </p:nvPr>
        </p:nvSpPr>
        <p:spPr>
          <a:xfrm>
            <a:off x="715100" y="2207275"/>
            <a:ext cx="2867100" cy="5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33"/>
          <p:cNvSpPr txBox="1"/>
          <p:nvPr>
            <p:ph idx="3" type="subTitle"/>
          </p:nvPr>
        </p:nvSpPr>
        <p:spPr>
          <a:xfrm>
            <a:off x="5561802" y="2207275"/>
            <a:ext cx="2867100" cy="5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33"/>
          <p:cNvSpPr txBox="1"/>
          <p:nvPr>
            <p:ph idx="4" type="subTitle"/>
          </p:nvPr>
        </p:nvSpPr>
        <p:spPr>
          <a:xfrm>
            <a:off x="715100" y="3458750"/>
            <a:ext cx="2867100" cy="5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33"/>
          <p:cNvSpPr txBox="1"/>
          <p:nvPr>
            <p:ph idx="5" type="subTitle"/>
          </p:nvPr>
        </p:nvSpPr>
        <p:spPr>
          <a:xfrm>
            <a:off x="5561802" y="3458750"/>
            <a:ext cx="2867100" cy="5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80" name="Google Shape;480;p33"/>
          <p:cNvSpPr txBox="1"/>
          <p:nvPr>
            <p:ph idx="6" type="subTitle"/>
          </p:nvPr>
        </p:nvSpPr>
        <p:spPr>
          <a:xfrm>
            <a:off x="715100" y="3116525"/>
            <a:ext cx="28671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33"/>
          <p:cNvSpPr txBox="1"/>
          <p:nvPr>
            <p:ph idx="7" type="subTitle"/>
          </p:nvPr>
        </p:nvSpPr>
        <p:spPr>
          <a:xfrm>
            <a:off x="5561800" y="1864925"/>
            <a:ext cx="28671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2" name="Google Shape;482;p33"/>
          <p:cNvSpPr txBox="1"/>
          <p:nvPr>
            <p:ph idx="8" type="subTitle"/>
          </p:nvPr>
        </p:nvSpPr>
        <p:spPr>
          <a:xfrm>
            <a:off x="5561800" y="3116525"/>
            <a:ext cx="28671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83" name="Google Shape;483;p33"/>
          <p:cNvGrpSpPr/>
          <p:nvPr/>
        </p:nvGrpSpPr>
        <p:grpSpPr>
          <a:xfrm>
            <a:off x="4233309" y="4322131"/>
            <a:ext cx="677382" cy="572735"/>
            <a:chOff x="4122450" y="2595825"/>
            <a:chExt cx="899100" cy="760200"/>
          </a:xfrm>
        </p:grpSpPr>
        <p:cxnSp>
          <p:nvCxnSpPr>
            <p:cNvPr id="484" name="Google Shape;484;p33"/>
            <p:cNvCxnSpPr/>
            <p:nvPr/>
          </p:nvCxnSpPr>
          <p:spPr>
            <a:xfrm>
              <a:off x="4572000" y="2595825"/>
              <a:ext cx="0" cy="7602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33"/>
            <p:cNvCxnSpPr/>
            <p:nvPr/>
          </p:nvCxnSpPr>
          <p:spPr>
            <a:xfrm>
              <a:off x="4122450" y="2969525"/>
              <a:ext cx="899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86" name="Google Shape;486;p33"/>
          <p:cNvCxnSpPr/>
          <p:nvPr/>
        </p:nvCxnSpPr>
        <p:spPr>
          <a:xfrm rot="10800000">
            <a:off x="715100" y="4608500"/>
            <a:ext cx="2862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7" name="Google Shape;487;p33"/>
          <p:cNvCxnSpPr/>
          <p:nvPr/>
        </p:nvCxnSpPr>
        <p:spPr>
          <a:xfrm>
            <a:off x="5563900" y="4608500"/>
            <a:ext cx="2862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/>
          <p:nvPr/>
        </p:nvSpPr>
        <p:spPr>
          <a:xfrm rot="-5400000">
            <a:off x="889700" y="-978219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"/>
          <p:cNvSpPr/>
          <p:nvPr/>
        </p:nvSpPr>
        <p:spPr>
          <a:xfrm rot="5400000">
            <a:off x="7682125" y="367143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34"/>
          <p:cNvGrpSpPr/>
          <p:nvPr/>
        </p:nvGrpSpPr>
        <p:grpSpPr>
          <a:xfrm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492" name="Google Shape;492;p34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4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2" name="Google Shape;502;p34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3" name="Google Shape;503;p34"/>
          <p:cNvSpPr txBox="1"/>
          <p:nvPr>
            <p:ph idx="1" type="subTitle"/>
          </p:nvPr>
        </p:nvSpPr>
        <p:spPr>
          <a:xfrm>
            <a:off x="720025" y="3606050"/>
            <a:ext cx="7704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 1">
  <p:cSld name="BLANK_1_1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/>
          <p:nvPr>
            <p:ph type="title"/>
          </p:nvPr>
        </p:nvSpPr>
        <p:spPr>
          <a:xfrm>
            <a:off x="1736950" y="3240300"/>
            <a:ext cx="549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6" name="Google Shape;506;p35"/>
          <p:cNvSpPr txBox="1"/>
          <p:nvPr>
            <p:ph idx="1" type="subTitle"/>
          </p:nvPr>
        </p:nvSpPr>
        <p:spPr>
          <a:xfrm>
            <a:off x="1736900" y="1507850"/>
            <a:ext cx="54990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507" name="Google Shape;507;p35"/>
          <p:cNvCxnSpPr/>
          <p:nvPr/>
        </p:nvCxnSpPr>
        <p:spPr>
          <a:xfrm>
            <a:off x="1045475" y="536625"/>
            <a:ext cx="612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08" name="Google Shape;508;p35"/>
          <p:cNvCxnSpPr/>
          <p:nvPr/>
        </p:nvCxnSpPr>
        <p:spPr>
          <a:xfrm rot="10800000">
            <a:off x="1978502" y="4608500"/>
            <a:ext cx="612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509" name="Google Shape;509;p35"/>
          <p:cNvGrpSpPr/>
          <p:nvPr/>
        </p:nvGrpSpPr>
        <p:grpSpPr>
          <a:xfrm>
            <a:off x="509625" y="331163"/>
            <a:ext cx="410950" cy="410925"/>
            <a:chOff x="5275800" y="1597475"/>
            <a:chExt cx="410950" cy="410925"/>
          </a:xfrm>
        </p:grpSpPr>
        <p:sp>
          <p:nvSpPr>
            <p:cNvPr id="510" name="Google Shape;510;p35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5"/>
          <p:cNvGrpSpPr/>
          <p:nvPr/>
        </p:nvGrpSpPr>
        <p:grpSpPr>
          <a:xfrm>
            <a:off x="8223425" y="4403025"/>
            <a:ext cx="410950" cy="410925"/>
            <a:chOff x="5275800" y="1597475"/>
            <a:chExt cx="410950" cy="410925"/>
          </a:xfrm>
        </p:grpSpPr>
        <p:sp>
          <p:nvSpPr>
            <p:cNvPr id="520" name="Google Shape;520;p35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 1">
  <p:cSld name="BLANK_1_1_1_2_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/>
          <p:nvPr/>
        </p:nvSpPr>
        <p:spPr>
          <a:xfrm flipH="1" rot="5400000">
            <a:off x="7682125" y="-978219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 flipH="1" rot="-5400000">
            <a:off x="889700" y="367143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36"/>
          <p:cNvGrpSpPr/>
          <p:nvPr/>
        </p:nvGrpSpPr>
        <p:grpSpPr>
          <a:xfrm flipH="1">
            <a:off x="509625" y="329538"/>
            <a:ext cx="410950" cy="410925"/>
            <a:chOff x="5275800" y="1597475"/>
            <a:chExt cx="410950" cy="410925"/>
          </a:xfrm>
        </p:grpSpPr>
        <p:sp>
          <p:nvSpPr>
            <p:cNvPr id="533" name="Google Shape;533;p36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36"/>
          <p:cNvSpPr txBox="1"/>
          <p:nvPr>
            <p:ph type="title"/>
          </p:nvPr>
        </p:nvSpPr>
        <p:spPr>
          <a:xfrm>
            <a:off x="715100" y="1902100"/>
            <a:ext cx="7713900" cy="13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36"/>
          <p:cNvSpPr txBox="1"/>
          <p:nvPr>
            <p:ph hasCustomPrompt="1" idx="2" type="title"/>
          </p:nvPr>
        </p:nvSpPr>
        <p:spPr>
          <a:xfrm>
            <a:off x="2996550" y="10058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4" name="Google Shape;544;p36"/>
          <p:cNvSpPr txBox="1"/>
          <p:nvPr>
            <p:ph idx="1" type="subTitle"/>
          </p:nvPr>
        </p:nvSpPr>
        <p:spPr>
          <a:xfrm>
            <a:off x="715100" y="3768975"/>
            <a:ext cx="77139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5" name="Google Shape;545;p36"/>
          <p:cNvGrpSpPr/>
          <p:nvPr/>
        </p:nvGrpSpPr>
        <p:grpSpPr>
          <a:xfrm flipH="1">
            <a:off x="8223425" y="4403025"/>
            <a:ext cx="410950" cy="410925"/>
            <a:chOff x="5275800" y="1597475"/>
            <a:chExt cx="410950" cy="410925"/>
          </a:xfrm>
        </p:grpSpPr>
        <p:sp>
          <p:nvSpPr>
            <p:cNvPr id="546" name="Google Shape;546;p36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 1">
  <p:cSld name="CUSTOM_1_2_1_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7"/>
          <p:cNvGrpSpPr/>
          <p:nvPr/>
        </p:nvGrpSpPr>
        <p:grpSpPr>
          <a:xfrm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557" name="Google Shape;557;p37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567" name="Google Shape;567;p37"/>
          <p:cNvGrpSpPr/>
          <p:nvPr/>
        </p:nvGrpSpPr>
        <p:grpSpPr>
          <a:xfrm rot="-5400000">
            <a:off x="4348226" y="2068026"/>
            <a:ext cx="447547" cy="5538132"/>
            <a:chOff x="6083600" y="3072400"/>
            <a:chExt cx="125125" cy="1371300"/>
          </a:xfrm>
        </p:grpSpPr>
        <p:sp>
          <p:nvSpPr>
            <p:cNvPr id="568" name="Google Shape;568;p37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6146150" y="3856075"/>
              <a:ext cx="25" cy="587625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6146150" y="3072400"/>
              <a:ext cx="25" cy="587650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 1">
  <p:cSld name="BLANK_1_1_1_3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/>
          <p:nvPr/>
        </p:nvSpPr>
        <p:spPr>
          <a:xfrm flipH="1">
            <a:off x="-35600" y="-38794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8"/>
          <p:cNvSpPr/>
          <p:nvPr/>
        </p:nvSpPr>
        <p:spPr>
          <a:xfrm flipH="1" rot="10800000">
            <a:off x="8619200" y="274348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38"/>
          <p:cNvGrpSpPr/>
          <p:nvPr/>
        </p:nvGrpSpPr>
        <p:grpSpPr>
          <a:xfrm flipH="1"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578" name="Google Shape;578;p38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38"/>
          <p:cNvSpPr txBox="1"/>
          <p:nvPr>
            <p:ph type="title"/>
          </p:nvPr>
        </p:nvSpPr>
        <p:spPr>
          <a:xfrm>
            <a:off x="1555950" y="1902100"/>
            <a:ext cx="6032100" cy="13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" name="Google Shape;588;p38"/>
          <p:cNvSpPr txBox="1"/>
          <p:nvPr>
            <p:ph hasCustomPrompt="1" idx="2" type="title"/>
          </p:nvPr>
        </p:nvSpPr>
        <p:spPr>
          <a:xfrm>
            <a:off x="2996550" y="10058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9" name="Google Shape;589;p38"/>
          <p:cNvSpPr txBox="1"/>
          <p:nvPr>
            <p:ph idx="1" type="subTitle"/>
          </p:nvPr>
        </p:nvSpPr>
        <p:spPr>
          <a:xfrm>
            <a:off x="1555950" y="3768975"/>
            <a:ext cx="60321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0" name="Google Shape;590;p38"/>
          <p:cNvGrpSpPr/>
          <p:nvPr/>
        </p:nvGrpSpPr>
        <p:grpSpPr>
          <a:xfrm flipH="1">
            <a:off x="509625" y="4403025"/>
            <a:ext cx="410950" cy="410925"/>
            <a:chOff x="5275800" y="1597475"/>
            <a:chExt cx="410950" cy="410925"/>
          </a:xfrm>
        </p:grpSpPr>
        <p:sp>
          <p:nvSpPr>
            <p:cNvPr id="591" name="Google Shape;591;p38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s chiffre 1">
  <p:cSld name="BIG_NUMBER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2" name="Google Shape;602;p39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03" name="Google Shape;603;p39"/>
          <p:cNvGrpSpPr/>
          <p:nvPr/>
        </p:nvGrpSpPr>
        <p:grpSpPr>
          <a:xfrm rot="-5400000">
            <a:off x="552543" y="2226744"/>
            <a:ext cx="325125" cy="325112"/>
            <a:chOff x="6083600" y="3695500"/>
            <a:chExt cx="125125" cy="125125"/>
          </a:xfrm>
        </p:grpSpPr>
        <p:sp>
          <p:nvSpPr>
            <p:cNvPr id="604" name="Google Shape;604;p39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9"/>
          <p:cNvGrpSpPr/>
          <p:nvPr/>
        </p:nvGrpSpPr>
        <p:grpSpPr>
          <a:xfrm rot="-5400000">
            <a:off x="8266343" y="2226744"/>
            <a:ext cx="325125" cy="325112"/>
            <a:chOff x="6083600" y="3695500"/>
            <a:chExt cx="125125" cy="125125"/>
          </a:xfrm>
        </p:grpSpPr>
        <p:sp>
          <p:nvSpPr>
            <p:cNvPr id="609" name="Google Shape;609;p39"/>
            <p:cNvSpPr/>
            <p:nvPr/>
          </p:nvSpPr>
          <p:spPr>
            <a:xfrm>
              <a:off x="6146150" y="3695500"/>
              <a:ext cx="25" cy="125125"/>
            </a:xfrm>
            <a:custGeom>
              <a:rect b="b" l="l" r="r" t="t"/>
              <a:pathLst>
                <a:path extrusionOk="0" fill="none" h="5005" w="1">
                  <a:moveTo>
                    <a:pt x="1" y="5004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083600" y="3758050"/>
              <a:ext cx="125125" cy="25"/>
            </a:xfrm>
            <a:custGeom>
              <a:rect b="b" l="l" r="r" t="t"/>
              <a:pathLst>
                <a:path extrusionOk="0" fill="none" h="1" w="5005">
                  <a:moveTo>
                    <a:pt x="1" y="0"/>
                  </a:moveTo>
                  <a:lnTo>
                    <a:pt x="5005" y="0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1632" y="163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125775" y="3738050"/>
              <a:ext cx="40825" cy="40800"/>
            </a:xfrm>
            <a:custGeom>
              <a:rect b="b" l="l" r="r" t="t"/>
              <a:pathLst>
                <a:path extrusionOk="0" fill="none" h="1632" w="1633">
                  <a:moveTo>
                    <a:pt x="0" y="1631"/>
                  </a:moveTo>
                  <a:lnTo>
                    <a:pt x="1632" y="1"/>
                  </a:ln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 1">
  <p:cSld name="BLANK_1_1_1_1_1_1_3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0"/>
          <p:cNvSpPr txBox="1"/>
          <p:nvPr>
            <p:ph hasCustomPrompt="1" type="title"/>
          </p:nvPr>
        </p:nvSpPr>
        <p:spPr>
          <a:xfrm>
            <a:off x="2308950" y="697375"/>
            <a:ext cx="4526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5" name="Google Shape;615;p40"/>
          <p:cNvSpPr txBox="1"/>
          <p:nvPr>
            <p:ph idx="1" type="subTitle"/>
          </p:nvPr>
        </p:nvSpPr>
        <p:spPr>
          <a:xfrm>
            <a:off x="2308950" y="1458200"/>
            <a:ext cx="4526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40"/>
          <p:cNvSpPr txBox="1"/>
          <p:nvPr>
            <p:ph hasCustomPrompt="1" idx="2" type="title"/>
          </p:nvPr>
        </p:nvSpPr>
        <p:spPr>
          <a:xfrm>
            <a:off x="2308950" y="2077317"/>
            <a:ext cx="4526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7" name="Google Shape;617;p40"/>
          <p:cNvSpPr txBox="1"/>
          <p:nvPr>
            <p:ph idx="3" type="subTitle"/>
          </p:nvPr>
        </p:nvSpPr>
        <p:spPr>
          <a:xfrm>
            <a:off x="2308950" y="2838249"/>
            <a:ext cx="4526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40"/>
          <p:cNvSpPr txBox="1"/>
          <p:nvPr>
            <p:ph hasCustomPrompt="1" idx="4" type="title"/>
          </p:nvPr>
        </p:nvSpPr>
        <p:spPr>
          <a:xfrm>
            <a:off x="2308950" y="3457271"/>
            <a:ext cx="4526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9" name="Google Shape;619;p40"/>
          <p:cNvSpPr txBox="1"/>
          <p:nvPr>
            <p:ph idx="5" type="subTitle"/>
          </p:nvPr>
        </p:nvSpPr>
        <p:spPr>
          <a:xfrm>
            <a:off x="2308950" y="4218200"/>
            <a:ext cx="4526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0" name="Google Shape;620;p40"/>
          <p:cNvGrpSpPr/>
          <p:nvPr/>
        </p:nvGrpSpPr>
        <p:grpSpPr>
          <a:xfrm>
            <a:off x="8262775" y="892888"/>
            <a:ext cx="332250" cy="4250612"/>
            <a:chOff x="8262775" y="892888"/>
            <a:chExt cx="332250" cy="4250612"/>
          </a:xfrm>
        </p:grpSpPr>
        <p:grpSp>
          <p:nvGrpSpPr>
            <p:cNvPr id="621" name="Google Shape;621;p40"/>
            <p:cNvGrpSpPr/>
            <p:nvPr/>
          </p:nvGrpSpPr>
          <p:grpSpPr>
            <a:xfrm flipH="1">
              <a:off x="8262775" y="892888"/>
              <a:ext cx="332250" cy="334425"/>
              <a:chOff x="4618500" y="3002875"/>
              <a:chExt cx="332250" cy="334425"/>
            </a:xfrm>
          </p:grpSpPr>
          <p:sp>
            <p:nvSpPr>
              <p:cNvPr id="622" name="Google Shape;622;p40"/>
              <p:cNvSpPr/>
              <p:nvPr/>
            </p:nvSpPr>
            <p:spPr>
              <a:xfrm>
                <a:off x="4738850" y="3123700"/>
                <a:ext cx="95350" cy="95350"/>
              </a:xfrm>
              <a:custGeom>
                <a:rect b="b" l="l" r="r" t="t"/>
                <a:pathLst>
                  <a:path extrusionOk="0" h="3814" w="3814">
                    <a:moveTo>
                      <a:pt x="1907" y="1"/>
                    </a:moveTo>
                    <a:lnTo>
                      <a:pt x="1" y="1907"/>
                    </a:lnTo>
                    <a:lnTo>
                      <a:pt x="1907" y="3814"/>
                    </a:lnTo>
                    <a:lnTo>
                      <a:pt x="3813" y="1907"/>
                    </a:lnTo>
                    <a:lnTo>
                      <a:pt x="19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0"/>
              <p:cNvSpPr/>
              <p:nvPr/>
            </p:nvSpPr>
            <p:spPr>
              <a:xfrm>
                <a:off x="4786525" y="3002875"/>
                <a:ext cx="25" cy="142700"/>
              </a:xfrm>
              <a:custGeom>
                <a:rect b="b" l="l" r="r" t="t"/>
                <a:pathLst>
                  <a:path extrusionOk="0" fill="none" h="5708" w="1">
                    <a:moveTo>
                      <a:pt x="0" y="1"/>
                    </a:moveTo>
                    <a:lnTo>
                      <a:pt x="0" y="5707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4786525" y="3192875"/>
                <a:ext cx="25" cy="144425"/>
              </a:xfrm>
              <a:custGeom>
                <a:rect b="b" l="l" r="r" t="t"/>
                <a:pathLst>
                  <a:path extrusionOk="0" fill="none" h="5777" w="1">
                    <a:moveTo>
                      <a:pt x="0" y="1"/>
                    </a:moveTo>
                    <a:lnTo>
                      <a:pt x="0" y="5776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4618500" y="3171375"/>
                <a:ext cx="149575" cy="25"/>
              </a:xfrm>
              <a:custGeom>
                <a:rect b="b" l="l" r="r" t="t"/>
                <a:pathLst>
                  <a:path extrusionOk="0" fill="none" h="1" w="5983">
                    <a:moveTo>
                      <a:pt x="0" y="0"/>
                    </a:moveTo>
                    <a:lnTo>
                      <a:pt x="5983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4814275" y="3171375"/>
                <a:ext cx="136475" cy="25"/>
              </a:xfrm>
              <a:custGeom>
                <a:rect b="b" l="l" r="r" t="t"/>
                <a:pathLst>
                  <a:path extrusionOk="0" fill="none" h="1" w="5459">
                    <a:moveTo>
                      <a:pt x="0" y="0"/>
                    </a:moveTo>
                    <a:lnTo>
                      <a:pt x="5459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7" name="Google Shape;627;p40"/>
            <p:cNvCxnSpPr/>
            <p:nvPr/>
          </p:nvCxnSpPr>
          <p:spPr>
            <a:xfrm>
              <a:off x="8429600" y="1418399"/>
              <a:ext cx="0" cy="3725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8" name="Google Shape;628;p40"/>
          <p:cNvGrpSpPr/>
          <p:nvPr/>
        </p:nvGrpSpPr>
        <p:grpSpPr>
          <a:xfrm>
            <a:off x="548975" y="0"/>
            <a:ext cx="332250" cy="4239575"/>
            <a:chOff x="548975" y="0"/>
            <a:chExt cx="332250" cy="4239575"/>
          </a:xfrm>
        </p:grpSpPr>
        <p:grpSp>
          <p:nvGrpSpPr>
            <p:cNvPr id="629" name="Google Shape;629;p40"/>
            <p:cNvGrpSpPr/>
            <p:nvPr/>
          </p:nvGrpSpPr>
          <p:grpSpPr>
            <a:xfrm flipH="1">
              <a:off x="548975" y="3905150"/>
              <a:ext cx="332250" cy="334425"/>
              <a:chOff x="4618500" y="3002875"/>
              <a:chExt cx="332250" cy="334425"/>
            </a:xfrm>
          </p:grpSpPr>
          <p:sp>
            <p:nvSpPr>
              <p:cNvPr id="630" name="Google Shape;630;p40"/>
              <p:cNvSpPr/>
              <p:nvPr/>
            </p:nvSpPr>
            <p:spPr>
              <a:xfrm>
                <a:off x="4738850" y="3123700"/>
                <a:ext cx="95350" cy="95350"/>
              </a:xfrm>
              <a:custGeom>
                <a:rect b="b" l="l" r="r" t="t"/>
                <a:pathLst>
                  <a:path extrusionOk="0" h="3814" w="3814">
                    <a:moveTo>
                      <a:pt x="1907" y="1"/>
                    </a:moveTo>
                    <a:lnTo>
                      <a:pt x="1" y="1907"/>
                    </a:lnTo>
                    <a:lnTo>
                      <a:pt x="1907" y="3814"/>
                    </a:lnTo>
                    <a:lnTo>
                      <a:pt x="3813" y="1907"/>
                    </a:lnTo>
                    <a:lnTo>
                      <a:pt x="19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0"/>
              <p:cNvSpPr/>
              <p:nvPr/>
            </p:nvSpPr>
            <p:spPr>
              <a:xfrm>
                <a:off x="4786525" y="3002875"/>
                <a:ext cx="25" cy="142700"/>
              </a:xfrm>
              <a:custGeom>
                <a:rect b="b" l="l" r="r" t="t"/>
                <a:pathLst>
                  <a:path extrusionOk="0" fill="none" h="5708" w="1">
                    <a:moveTo>
                      <a:pt x="0" y="1"/>
                    </a:moveTo>
                    <a:lnTo>
                      <a:pt x="0" y="5707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0"/>
              <p:cNvSpPr/>
              <p:nvPr/>
            </p:nvSpPr>
            <p:spPr>
              <a:xfrm>
                <a:off x="4786525" y="3192875"/>
                <a:ext cx="25" cy="144425"/>
              </a:xfrm>
              <a:custGeom>
                <a:rect b="b" l="l" r="r" t="t"/>
                <a:pathLst>
                  <a:path extrusionOk="0" fill="none" h="5777" w="1">
                    <a:moveTo>
                      <a:pt x="0" y="1"/>
                    </a:moveTo>
                    <a:lnTo>
                      <a:pt x="0" y="5776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0"/>
              <p:cNvSpPr/>
              <p:nvPr/>
            </p:nvSpPr>
            <p:spPr>
              <a:xfrm>
                <a:off x="4618500" y="3171375"/>
                <a:ext cx="149575" cy="25"/>
              </a:xfrm>
              <a:custGeom>
                <a:rect b="b" l="l" r="r" t="t"/>
                <a:pathLst>
                  <a:path extrusionOk="0" fill="none" h="1" w="5983">
                    <a:moveTo>
                      <a:pt x="0" y="0"/>
                    </a:moveTo>
                    <a:lnTo>
                      <a:pt x="5983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4814275" y="3171375"/>
                <a:ext cx="136475" cy="25"/>
              </a:xfrm>
              <a:custGeom>
                <a:rect b="b" l="l" r="r" t="t"/>
                <a:pathLst>
                  <a:path extrusionOk="0" fill="none" h="1" w="5459">
                    <a:moveTo>
                      <a:pt x="0" y="0"/>
                    </a:moveTo>
                    <a:lnTo>
                      <a:pt x="5459" y="0"/>
                    </a:lnTo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accen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35" name="Google Shape;635;p40"/>
            <p:cNvCxnSpPr/>
            <p:nvPr/>
          </p:nvCxnSpPr>
          <p:spPr>
            <a:xfrm>
              <a:off x="715100" y="0"/>
              <a:ext cx="0" cy="3724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250968" y="-24"/>
            <a:ext cx="623446" cy="4129640"/>
            <a:chOff x="403368" y="-24"/>
            <a:chExt cx="623446" cy="4129640"/>
          </a:xfrm>
        </p:grpSpPr>
        <p:sp>
          <p:nvSpPr>
            <p:cNvPr id="71" name="Google Shape;71;p5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5"/>
          <p:cNvGrpSpPr/>
          <p:nvPr/>
        </p:nvGrpSpPr>
        <p:grpSpPr>
          <a:xfrm rot="10800000">
            <a:off x="8269568" y="1013852"/>
            <a:ext cx="623446" cy="4129640"/>
            <a:chOff x="403368" y="-24"/>
            <a:chExt cx="623446" cy="4129640"/>
          </a:xfrm>
        </p:grpSpPr>
        <p:sp>
          <p:nvSpPr>
            <p:cNvPr id="78" name="Google Shape;78;p5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rgbClr val="2B3358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"/>
          <p:cNvSpPr txBox="1"/>
          <p:nvPr>
            <p:ph idx="1" type="subTitle"/>
          </p:nvPr>
        </p:nvSpPr>
        <p:spPr>
          <a:xfrm>
            <a:off x="4962350" y="1894650"/>
            <a:ext cx="34665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type="title"/>
          </p:nvPr>
        </p:nvSpPr>
        <p:spPr>
          <a:xfrm>
            <a:off x="715100" y="1894650"/>
            <a:ext cx="34665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 1">
  <p:cSld name="BLANK_1_1_1_1_1_1_2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type="ctrTitle"/>
          </p:nvPr>
        </p:nvSpPr>
        <p:spPr>
          <a:xfrm>
            <a:off x="2425050" y="535000"/>
            <a:ext cx="42939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8" name="Google Shape;638;p41"/>
          <p:cNvSpPr txBox="1"/>
          <p:nvPr>
            <p:ph idx="1" type="subTitle"/>
          </p:nvPr>
        </p:nvSpPr>
        <p:spPr>
          <a:xfrm>
            <a:off x="2425075" y="1531325"/>
            <a:ext cx="42939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9" name="Google Shape;639;p41"/>
          <p:cNvSpPr txBox="1"/>
          <p:nvPr/>
        </p:nvSpPr>
        <p:spPr>
          <a:xfrm>
            <a:off x="2425200" y="3518350"/>
            <a:ext cx="4293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f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b="1" lang="fr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6"/>
          <p:cNvGrpSpPr/>
          <p:nvPr/>
        </p:nvGrpSpPr>
        <p:grpSpPr>
          <a:xfrm>
            <a:off x="548975" y="367788"/>
            <a:ext cx="332250" cy="334425"/>
            <a:chOff x="4618500" y="3002875"/>
            <a:chExt cx="332250" cy="334425"/>
          </a:xfrm>
        </p:grpSpPr>
        <p:sp>
          <p:nvSpPr>
            <p:cNvPr id="88" name="Google Shape;88;p6"/>
            <p:cNvSpPr/>
            <p:nvPr/>
          </p:nvSpPr>
          <p:spPr>
            <a:xfrm>
              <a:off x="4738850" y="3123700"/>
              <a:ext cx="95350" cy="95350"/>
            </a:xfrm>
            <a:custGeom>
              <a:rect b="b" l="l" r="r" t="t"/>
              <a:pathLst>
                <a:path extrusionOk="0" h="3814" w="3814">
                  <a:moveTo>
                    <a:pt x="1907" y="1"/>
                  </a:moveTo>
                  <a:lnTo>
                    <a:pt x="1" y="1907"/>
                  </a:lnTo>
                  <a:lnTo>
                    <a:pt x="1907" y="3814"/>
                  </a:lnTo>
                  <a:lnTo>
                    <a:pt x="3813" y="1907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786525" y="3002875"/>
              <a:ext cx="25" cy="142700"/>
            </a:xfrm>
            <a:custGeom>
              <a:rect b="b" l="l" r="r" t="t"/>
              <a:pathLst>
                <a:path extrusionOk="0" fill="none" h="5708" w="1">
                  <a:moveTo>
                    <a:pt x="0" y="1"/>
                  </a:moveTo>
                  <a:lnTo>
                    <a:pt x="0" y="5707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786525" y="3192875"/>
              <a:ext cx="25" cy="144425"/>
            </a:xfrm>
            <a:custGeom>
              <a:rect b="b" l="l" r="r" t="t"/>
              <a:pathLst>
                <a:path extrusionOk="0" fill="none" h="5777" w="1">
                  <a:moveTo>
                    <a:pt x="0" y="1"/>
                  </a:moveTo>
                  <a:lnTo>
                    <a:pt x="0" y="5776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618500" y="3171375"/>
              <a:ext cx="149575" cy="25"/>
            </a:xfrm>
            <a:custGeom>
              <a:rect b="b" l="l" r="r" t="t"/>
              <a:pathLst>
                <a:path extrusionOk="0" fill="none" h="1" w="5983">
                  <a:moveTo>
                    <a:pt x="0" y="0"/>
                  </a:moveTo>
                  <a:lnTo>
                    <a:pt x="5983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4814275" y="3171375"/>
              <a:ext cx="136475" cy="25"/>
            </a:xfrm>
            <a:custGeom>
              <a:rect b="b" l="l" r="r" t="t"/>
              <a:pathLst>
                <a:path extrusionOk="0" fill="none" h="1" w="5459">
                  <a:moveTo>
                    <a:pt x="0" y="0"/>
                  </a:moveTo>
                  <a:lnTo>
                    <a:pt x="5459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8262775" y="4441275"/>
            <a:ext cx="332250" cy="334425"/>
            <a:chOff x="4618500" y="3002875"/>
            <a:chExt cx="332250" cy="334425"/>
          </a:xfrm>
        </p:grpSpPr>
        <p:sp>
          <p:nvSpPr>
            <p:cNvPr id="94" name="Google Shape;94;p6"/>
            <p:cNvSpPr/>
            <p:nvPr/>
          </p:nvSpPr>
          <p:spPr>
            <a:xfrm>
              <a:off x="4738850" y="3123700"/>
              <a:ext cx="95350" cy="95350"/>
            </a:xfrm>
            <a:custGeom>
              <a:rect b="b" l="l" r="r" t="t"/>
              <a:pathLst>
                <a:path extrusionOk="0" h="3814" w="3814">
                  <a:moveTo>
                    <a:pt x="1907" y="1"/>
                  </a:moveTo>
                  <a:lnTo>
                    <a:pt x="1" y="1907"/>
                  </a:lnTo>
                  <a:lnTo>
                    <a:pt x="1907" y="3814"/>
                  </a:lnTo>
                  <a:lnTo>
                    <a:pt x="3813" y="1907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4786525" y="3002875"/>
              <a:ext cx="25" cy="142700"/>
            </a:xfrm>
            <a:custGeom>
              <a:rect b="b" l="l" r="r" t="t"/>
              <a:pathLst>
                <a:path extrusionOk="0" fill="none" h="5708" w="1">
                  <a:moveTo>
                    <a:pt x="0" y="1"/>
                  </a:moveTo>
                  <a:lnTo>
                    <a:pt x="0" y="5707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4786525" y="3192875"/>
              <a:ext cx="25" cy="144425"/>
            </a:xfrm>
            <a:custGeom>
              <a:rect b="b" l="l" r="r" t="t"/>
              <a:pathLst>
                <a:path extrusionOk="0" fill="none" h="5777" w="1">
                  <a:moveTo>
                    <a:pt x="0" y="1"/>
                  </a:moveTo>
                  <a:lnTo>
                    <a:pt x="0" y="5776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4618500" y="3171375"/>
              <a:ext cx="149575" cy="25"/>
            </a:xfrm>
            <a:custGeom>
              <a:rect b="b" l="l" r="r" t="t"/>
              <a:pathLst>
                <a:path extrusionOk="0" fill="none" h="1" w="5983">
                  <a:moveTo>
                    <a:pt x="0" y="0"/>
                  </a:moveTo>
                  <a:lnTo>
                    <a:pt x="5983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4814275" y="3171375"/>
              <a:ext cx="136475" cy="25"/>
            </a:xfrm>
            <a:custGeom>
              <a:rect b="b" l="l" r="r" t="t"/>
              <a:pathLst>
                <a:path extrusionOk="0" fill="none" h="1" w="5459">
                  <a:moveTo>
                    <a:pt x="0" y="0"/>
                  </a:moveTo>
                  <a:lnTo>
                    <a:pt x="5459" y="0"/>
                  </a:lnTo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" name="Google Shape;99;p6"/>
          <p:cNvCxnSpPr/>
          <p:nvPr/>
        </p:nvCxnSpPr>
        <p:spPr>
          <a:xfrm>
            <a:off x="714400" y="893299"/>
            <a:ext cx="0" cy="3725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6"/>
          <p:cNvCxnSpPr/>
          <p:nvPr/>
        </p:nvCxnSpPr>
        <p:spPr>
          <a:xfrm>
            <a:off x="8428900" y="536125"/>
            <a:ext cx="0" cy="372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6"/>
          <p:cNvCxnSpPr/>
          <p:nvPr/>
        </p:nvCxnSpPr>
        <p:spPr>
          <a:xfrm>
            <a:off x="1076675" y="531025"/>
            <a:ext cx="3383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6"/>
          <p:cNvCxnSpPr/>
          <p:nvPr/>
        </p:nvCxnSpPr>
        <p:spPr>
          <a:xfrm>
            <a:off x="4628150" y="4608500"/>
            <a:ext cx="3383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6"/>
          <p:cNvSpPr txBox="1"/>
          <p:nvPr>
            <p:ph type="title"/>
          </p:nvPr>
        </p:nvSpPr>
        <p:spPr>
          <a:xfrm>
            <a:off x="979575" y="1364238"/>
            <a:ext cx="3987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6"/>
          <p:cNvSpPr txBox="1"/>
          <p:nvPr>
            <p:ph idx="1" type="subTitle"/>
          </p:nvPr>
        </p:nvSpPr>
        <p:spPr>
          <a:xfrm>
            <a:off x="984475" y="2143763"/>
            <a:ext cx="40131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 rot="-5400000">
            <a:off x="889700" y="-978219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"/>
          <p:cNvSpPr/>
          <p:nvPr/>
        </p:nvSpPr>
        <p:spPr>
          <a:xfrm rot="5400000">
            <a:off x="7682125" y="3671431"/>
            <a:ext cx="572175" cy="2446302"/>
          </a:xfrm>
          <a:custGeom>
            <a:rect b="b" l="l" r="r" t="t"/>
            <a:pathLst>
              <a:path extrusionOk="0" fill="none" h="28595" w="6688">
                <a:moveTo>
                  <a:pt x="6687" y="28595"/>
                </a:moveTo>
                <a:lnTo>
                  <a:pt x="6687" y="0"/>
                </a:lnTo>
                <a:lnTo>
                  <a:pt x="1" y="0"/>
                </a:lnTo>
                <a:lnTo>
                  <a:pt x="1" y="21987"/>
                </a:lnTo>
                <a:lnTo>
                  <a:pt x="1" y="21987"/>
                </a:lnTo>
                <a:cubicBezTo>
                  <a:pt x="1" y="25637"/>
                  <a:pt x="3038" y="28595"/>
                  <a:pt x="6687" y="28595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56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7"/>
          <p:cNvGrpSpPr/>
          <p:nvPr/>
        </p:nvGrpSpPr>
        <p:grpSpPr>
          <a:xfrm>
            <a:off x="8223425" y="329538"/>
            <a:ext cx="410950" cy="410925"/>
            <a:chOff x="5275800" y="1597475"/>
            <a:chExt cx="410950" cy="410925"/>
          </a:xfrm>
        </p:grpSpPr>
        <p:sp>
          <p:nvSpPr>
            <p:cNvPr id="109" name="Google Shape;109;p7"/>
            <p:cNvSpPr/>
            <p:nvPr/>
          </p:nvSpPr>
          <p:spPr>
            <a:xfrm>
              <a:off x="5506375" y="1828675"/>
              <a:ext cx="119750" cy="119750"/>
            </a:xfrm>
            <a:custGeom>
              <a:rect b="b" l="l" r="r" t="t"/>
              <a:pathLst>
                <a:path extrusionOk="0" fill="none" h="4790" w="4790">
                  <a:moveTo>
                    <a:pt x="0" y="0"/>
                  </a:moveTo>
                  <a:lnTo>
                    <a:pt x="4790" y="479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335525" y="1657825"/>
              <a:ext cx="120500" cy="120475"/>
            </a:xfrm>
            <a:custGeom>
              <a:rect b="b" l="l" r="r" t="t"/>
              <a:pathLst>
                <a:path extrusionOk="0" fill="none" h="4819" w="4820">
                  <a:moveTo>
                    <a:pt x="1" y="1"/>
                  </a:moveTo>
                  <a:lnTo>
                    <a:pt x="4820" y="4818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506375" y="1658250"/>
              <a:ext cx="120175" cy="120200"/>
            </a:xfrm>
            <a:custGeom>
              <a:rect b="b" l="l" r="r" t="t"/>
              <a:pathLst>
                <a:path extrusionOk="0" fill="none" h="4808" w="4807">
                  <a:moveTo>
                    <a:pt x="0" y="4807"/>
                  </a:moveTo>
                  <a:lnTo>
                    <a:pt x="4807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336000" y="1828825"/>
              <a:ext cx="120025" cy="120025"/>
            </a:xfrm>
            <a:custGeom>
              <a:rect b="b" l="l" r="r" t="t"/>
              <a:pathLst>
                <a:path extrusionOk="0" fill="none" h="4801" w="4801">
                  <a:moveTo>
                    <a:pt x="0" y="4801"/>
                  </a:moveTo>
                  <a:lnTo>
                    <a:pt x="4801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5517425" y="1802925"/>
              <a:ext cx="169325" cy="25"/>
            </a:xfrm>
            <a:custGeom>
              <a:rect b="b" l="l" r="r" t="t"/>
              <a:pathLst>
                <a:path extrusionOk="0" fill="none" h="1" w="6773">
                  <a:moveTo>
                    <a:pt x="0" y="0"/>
                  </a:moveTo>
                  <a:lnTo>
                    <a:pt x="6773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275800" y="1802925"/>
              <a:ext cx="170400" cy="25"/>
            </a:xfrm>
            <a:custGeom>
              <a:rect b="b" l="l" r="r" t="t"/>
              <a:pathLst>
                <a:path extrusionOk="0" fill="none" h="1" w="6816">
                  <a:moveTo>
                    <a:pt x="0" y="0"/>
                  </a:moveTo>
                  <a:lnTo>
                    <a:pt x="6815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481875" y="1597475"/>
              <a:ext cx="25" cy="169925"/>
            </a:xfrm>
            <a:custGeom>
              <a:rect b="b" l="l" r="r" t="t"/>
              <a:pathLst>
                <a:path extrusionOk="0" fill="none" h="6797" w="1">
                  <a:moveTo>
                    <a:pt x="0" y="6796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481875" y="1838675"/>
              <a:ext cx="25" cy="169725"/>
            </a:xfrm>
            <a:custGeom>
              <a:rect b="b" l="l" r="r" t="t"/>
              <a:pathLst>
                <a:path extrusionOk="0" fill="none" h="6789" w="1">
                  <a:moveTo>
                    <a:pt x="0" y="678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466125" y="1792225"/>
              <a:ext cx="26475" cy="22675"/>
            </a:xfrm>
            <a:custGeom>
              <a:rect b="b" l="l" r="r" t="t"/>
              <a:pathLst>
                <a:path extrusionOk="0" h="907" w="1059">
                  <a:moveTo>
                    <a:pt x="605" y="0"/>
                  </a:moveTo>
                  <a:cubicBezTo>
                    <a:pt x="202" y="0"/>
                    <a:pt x="0" y="488"/>
                    <a:pt x="286" y="773"/>
                  </a:cubicBezTo>
                  <a:cubicBezTo>
                    <a:pt x="378" y="865"/>
                    <a:pt x="491" y="907"/>
                    <a:pt x="602" y="907"/>
                  </a:cubicBezTo>
                  <a:cubicBezTo>
                    <a:pt x="835" y="907"/>
                    <a:pt x="1058" y="726"/>
                    <a:pt x="1058" y="453"/>
                  </a:cubicBezTo>
                  <a:cubicBezTo>
                    <a:pt x="1058" y="203"/>
                    <a:pt x="856" y="0"/>
                    <a:pt x="605" y="0"/>
                  </a:cubicBezTo>
                  <a:close/>
                </a:path>
              </a:pathLst>
            </a:custGeom>
            <a:solidFill>
              <a:srgbClr val="FCA8A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7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7"/>
          <p:cNvSpPr txBox="1"/>
          <p:nvPr>
            <p:ph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0" name="Google Shape;120;p7"/>
          <p:cNvSpPr txBox="1"/>
          <p:nvPr>
            <p:ph idx="1" type="subTitle"/>
          </p:nvPr>
        </p:nvSpPr>
        <p:spPr>
          <a:xfrm>
            <a:off x="720025" y="3606050"/>
            <a:ext cx="7704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"/>
          <p:cNvCxnSpPr/>
          <p:nvPr/>
        </p:nvCxnSpPr>
        <p:spPr>
          <a:xfrm>
            <a:off x="716950" y="4600125"/>
            <a:ext cx="772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" name="Google Shape;123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" type="body"/>
          </p:nvPr>
        </p:nvSpPr>
        <p:spPr>
          <a:xfrm>
            <a:off x="720000" y="1631425"/>
            <a:ext cx="37692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8"/>
          <p:cNvSpPr/>
          <p:nvPr>
            <p:ph idx="2" type="pic"/>
          </p:nvPr>
        </p:nvSpPr>
        <p:spPr>
          <a:xfrm>
            <a:off x="5508425" y="1330575"/>
            <a:ext cx="2283300" cy="281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2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332580" y="2063068"/>
            <a:ext cx="155451" cy="3091510"/>
            <a:chOff x="714230" y="2051917"/>
            <a:chExt cx="155451" cy="3091510"/>
          </a:xfrm>
        </p:grpSpPr>
        <p:sp>
          <p:nvSpPr>
            <p:cNvPr id="129" name="Google Shape;129;p9"/>
            <p:cNvSpPr/>
            <p:nvPr/>
          </p:nvSpPr>
          <p:spPr>
            <a:xfrm rot="10800000">
              <a:off x="724050" y="2051917"/>
              <a:ext cx="135874" cy="135874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10800000">
              <a:off x="791950" y="2170516"/>
              <a:ext cx="37" cy="245272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rot="10800000">
              <a:off x="791950" y="2773069"/>
              <a:ext cx="37" cy="237035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791950" y="2508940"/>
              <a:ext cx="37" cy="155451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 rot="5400000">
              <a:off x="791937" y="2516715"/>
              <a:ext cx="37" cy="155451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9"/>
          <p:cNvGrpSpPr/>
          <p:nvPr/>
        </p:nvGrpSpPr>
        <p:grpSpPr>
          <a:xfrm>
            <a:off x="8655980" y="2063068"/>
            <a:ext cx="155451" cy="3091510"/>
            <a:chOff x="714230" y="2051917"/>
            <a:chExt cx="155451" cy="3091510"/>
          </a:xfrm>
        </p:grpSpPr>
        <p:sp>
          <p:nvSpPr>
            <p:cNvPr id="135" name="Google Shape;135;p9"/>
            <p:cNvSpPr/>
            <p:nvPr/>
          </p:nvSpPr>
          <p:spPr>
            <a:xfrm rot="10800000">
              <a:off x="724050" y="2051917"/>
              <a:ext cx="135874" cy="135874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 rot="10800000">
              <a:off x="791950" y="2170516"/>
              <a:ext cx="37" cy="245272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 rot="10800000">
              <a:off x="791950" y="2773069"/>
              <a:ext cx="37" cy="237035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10800000">
              <a:off x="791950" y="2508940"/>
              <a:ext cx="37" cy="155451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 rot="5400000">
              <a:off x="791937" y="2516715"/>
              <a:ext cx="37" cy="155451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0"/>
          <p:cNvGrpSpPr/>
          <p:nvPr/>
        </p:nvGrpSpPr>
        <p:grpSpPr>
          <a:xfrm>
            <a:off x="98568" y="-24"/>
            <a:ext cx="623446" cy="4129640"/>
            <a:chOff x="403368" y="-24"/>
            <a:chExt cx="623446" cy="4129640"/>
          </a:xfrm>
        </p:grpSpPr>
        <p:sp>
          <p:nvSpPr>
            <p:cNvPr id="142" name="Google Shape;142;p10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10"/>
          <p:cNvGrpSpPr/>
          <p:nvPr/>
        </p:nvGrpSpPr>
        <p:grpSpPr>
          <a:xfrm rot="10800000">
            <a:off x="8421968" y="1013852"/>
            <a:ext cx="623446" cy="4129640"/>
            <a:chOff x="403368" y="-24"/>
            <a:chExt cx="623446" cy="4129640"/>
          </a:xfrm>
        </p:grpSpPr>
        <p:sp>
          <p:nvSpPr>
            <p:cNvPr id="149" name="Google Shape;149;p10"/>
            <p:cNvSpPr/>
            <p:nvPr/>
          </p:nvSpPr>
          <p:spPr>
            <a:xfrm>
              <a:off x="625818" y="3710994"/>
              <a:ext cx="178571" cy="178571"/>
            </a:xfrm>
            <a:custGeom>
              <a:rect b="b" l="l" r="r" t="t"/>
              <a:pathLst>
                <a:path extrusionOk="0" h="3654" w="3654">
                  <a:moveTo>
                    <a:pt x="1827" y="1"/>
                  </a:moveTo>
                  <a:lnTo>
                    <a:pt x="1" y="1827"/>
                  </a:lnTo>
                  <a:lnTo>
                    <a:pt x="1827" y="3654"/>
                  </a:lnTo>
                  <a:lnTo>
                    <a:pt x="3653" y="1827"/>
                  </a:lnTo>
                  <a:lnTo>
                    <a:pt x="1827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715080" y="3443886"/>
              <a:ext cx="49" cy="322347"/>
            </a:xfrm>
            <a:custGeom>
              <a:rect b="b" l="l" r="r" t="t"/>
              <a:pathLst>
                <a:path extrusionOk="0" fill="none" h="6596" w="1">
                  <a:moveTo>
                    <a:pt x="0" y="0"/>
                  </a:moveTo>
                  <a:lnTo>
                    <a:pt x="0" y="6596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715080" y="3825498"/>
              <a:ext cx="49" cy="304118"/>
            </a:xfrm>
            <a:custGeom>
              <a:rect b="b" l="l" r="r" t="t"/>
              <a:pathLst>
                <a:path extrusionOk="0" fill="none" h="6223" w="1">
                  <a:moveTo>
                    <a:pt x="0" y="1"/>
                  </a:moveTo>
                  <a:lnTo>
                    <a:pt x="0" y="6223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03368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15080" y="-24"/>
              <a:ext cx="49" cy="3115218"/>
            </a:xfrm>
            <a:custGeom>
              <a:rect b="b" l="l" r="r" t="t"/>
              <a:pathLst>
                <a:path extrusionOk="0" fill="none" h="63745" w="1">
                  <a:moveTo>
                    <a:pt x="0" y="63745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746642" y="3800255"/>
              <a:ext cx="280172" cy="49"/>
            </a:xfrm>
            <a:custGeom>
              <a:rect b="b" l="l" r="r" t="t"/>
              <a:pathLst>
                <a:path extrusionOk="0" fill="none" h="1" w="5733">
                  <a:moveTo>
                    <a:pt x="1" y="0"/>
                  </a:moveTo>
                  <a:lnTo>
                    <a:pt x="5732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0"/>
          <p:cNvSpPr txBox="1"/>
          <p:nvPr>
            <p:ph idx="1" type="subTitle"/>
          </p:nvPr>
        </p:nvSpPr>
        <p:spPr>
          <a:xfrm>
            <a:off x="1181425" y="2303125"/>
            <a:ext cx="2907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" type="subTitle"/>
          </p:nvPr>
        </p:nvSpPr>
        <p:spPr>
          <a:xfrm>
            <a:off x="4836300" y="2303125"/>
            <a:ext cx="2907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10"/>
          <p:cNvSpPr txBox="1"/>
          <p:nvPr>
            <p:ph type="title"/>
          </p:nvPr>
        </p:nvSpPr>
        <p:spPr>
          <a:xfrm>
            <a:off x="720000" y="1703763"/>
            <a:ext cx="36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8" name="Google Shape;158;p10"/>
          <p:cNvSpPr txBox="1"/>
          <p:nvPr>
            <p:ph idx="3" type="title"/>
          </p:nvPr>
        </p:nvSpPr>
        <p:spPr>
          <a:xfrm>
            <a:off x="4808150" y="1703763"/>
            <a:ext cx="36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 SemiBold"/>
              <a:buNone/>
              <a:defRPr b="0" i="0" sz="3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"/>
          <p:cNvSpPr txBox="1"/>
          <p:nvPr>
            <p:ph type="ctrTitle"/>
          </p:nvPr>
        </p:nvSpPr>
        <p:spPr>
          <a:xfrm>
            <a:off x="1559550" y="834750"/>
            <a:ext cx="6024300" cy="28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SAÉ 1.03 </a:t>
            </a:r>
            <a:endParaRPr sz="30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"/>
              <a:t>Découvrir un dispositif de transmission</a:t>
            </a:r>
            <a:endParaRPr sz="3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45" name="Google Shape;645;p42"/>
          <p:cNvSpPr txBox="1"/>
          <p:nvPr>
            <p:ph idx="1" type="subTitle"/>
          </p:nvPr>
        </p:nvSpPr>
        <p:spPr>
          <a:xfrm>
            <a:off x="2607450" y="4956275"/>
            <a:ext cx="5804400" cy="1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</a:rPr>
              <a:t>Valentin TORRES	  RT112	Lilian NOACCO	  RT112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</a:rPr>
              <a:t>Léon SCHER	  RT112	Samuel ROLLI	  RT111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42"/>
          <p:cNvGrpSpPr/>
          <p:nvPr/>
        </p:nvGrpSpPr>
        <p:grpSpPr>
          <a:xfrm>
            <a:off x="2420254" y="534995"/>
            <a:ext cx="4303492" cy="392758"/>
            <a:chOff x="2420254" y="534995"/>
            <a:chExt cx="4303492" cy="392758"/>
          </a:xfrm>
        </p:grpSpPr>
        <p:grpSp>
          <p:nvGrpSpPr>
            <p:cNvPr id="647" name="Google Shape;647;p42"/>
            <p:cNvGrpSpPr/>
            <p:nvPr/>
          </p:nvGrpSpPr>
          <p:grpSpPr>
            <a:xfrm>
              <a:off x="4375682" y="534995"/>
              <a:ext cx="392680" cy="392758"/>
              <a:chOff x="4375682" y="534995"/>
              <a:chExt cx="392680" cy="392758"/>
            </a:xfrm>
          </p:grpSpPr>
          <p:sp>
            <p:nvSpPr>
              <p:cNvPr id="648" name="Google Shape;648;p42"/>
              <p:cNvSpPr/>
              <p:nvPr/>
            </p:nvSpPr>
            <p:spPr>
              <a:xfrm rot="-5400000">
                <a:off x="4571983" y="535078"/>
                <a:ext cx="78" cy="392680"/>
              </a:xfrm>
              <a:custGeom>
                <a:rect b="b" l="l" r="r" t="t"/>
                <a:pathLst>
                  <a:path extrusionOk="0" fill="none" h="5005" w="1">
                    <a:moveTo>
                      <a:pt x="1" y="5004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2"/>
              <p:cNvSpPr/>
              <p:nvPr/>
            </p:nvSpPr>
            <p:spPr>
              <a:xfrm rot="-5400000">
                <a:off x="4375638" y="731335"/>
                <a:ext cx="392758" cy="78"/>
              </a:xfrm>
              <a:custGeom>
                <a:rect b="b" l="l" r="r" t="t"/>
                <a:pathLst>
                  <a:path extrusionOk="0" fill="none" h="1" w="5006">
                    <a:moveTo>
                      <a:pt x="1" y="0"/>
                    </a:moveTo>
                    <a:lnTo>
                      <a:pt x="5005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2"/>
              <p:cNvSpPr/>
              <p:nvPr/>
            </p:nvSpPr>
            <p:spPr>
              <a:xfrm rot="-5400000">
                <a:off x="4509213" y="667356"/>
                <a:ext cx="128043" cy="128043"/>
              </a:xfrm>
              <a:custGeom>
                <a:rect b="b" l="l" r="r" t="t"/>
                <a:pathLst>
                  <a:path extrusionOk="0" fill="none" h="1632" w="1632">
                    <a:moveTo>
                      <a:pt x="1631" y="163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2"/>
              <p:cNvSpPr/>
              <p:nvPr/>
            </p:nvSpPr>
            <p:spPr>
              <a:xfrm rot="-5400000">
                <a:off x="4509213" y="667356"/>
                <a:ext cx="128043" cy="128043"/>
              </a:xfrm>
              <a:custGeom>
                <a:rect b="b" l="l" r="r" t="t"/>
                <a:pathLst>
                  <a:path extrusionOk="0" fill="none" h="1632" w="1632">
                    <a:moveTo>
                      <a:pt x="1" y="1631"/>
                    </a:moveTo>
                    <a:lnTo>
                      <a:pt x="1631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2" name="Google Shape;652;p42"/>
            <p:cNvSpPr/>
            <p:nvPr/>
          </p:nvSpPr>
          <p:spPr>
            <a:xfrm rot="-5400000">
              <a:off x="5801635" y="-190654"/>
              <a:ext cx="78" cy="1844144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 rot="-5400000">
              <a:off x="3342326" y="-190693"/>
              <a:ext cx="78" cy="1844222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42"/>
          <p:cNvGrpSpPr/>
          <p:nvPr/>
        </p:nvGrpSpPr>
        <p:grpSpPr>
          <a:xfrm>
            <a:off x="2607454" y="4215820"/>
            <a:ext cx="4303492" cy="392680"/>
            <a:chOff x="2420254" y="4215820"/>
            <a:chExt cx="4303492" cy="392680"/>
          </a:xfrm>
        </p:grpSpPr>
        <p:grpSp>
          <p:nvGrpSpPr>
            <p:cNvPr id="655" name="Google Shape;655;p42"/>
            <p:cNvGrpSpPr/>
            <p:nvPr/>
          </p:nvGrpSpPr>
          <p:grpSpPr>
            <a:xfrm>
              <a:off x="4375682" y="4215820"/>
              <a:ext cx="392680" cy="392680"/>
              <a:chOff x="4375682" y="4215820"/>
              <a:chExt cx="392680" cy="392680"/>
            </a:xfrm>
          </p:grpSpPr>
          <p:sp>
            <p:nvSpPr>
              <p:cNvPr id="656" name="Google Shape;656;p42"/>
              <p:cNvSpPr/>
              <p:nvPr/>
            </p:nvSpPr>
            <p:spPr>
              <a:xfrm rot="-5400000">
                <a:off x="4571983" y="4215825"/>
                <a:ext cx="78" cy="392680"/>
              </a:xfrm>
              <a:custGeom>
                <a:rect b="b" l="l" r="r" t="t"/>
                <a:pathLst>
                  <a:path extrusionOk="0" fill="none" h="5005" w="1">
                    <a:moveTo>
                      <a:pt x="1" y="5004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2"/>
              <p:cNvSpPr/>
              <p:nvPr/>
            </p:nvSpPr>
            <p:spPr>
              <a:xfrm rot="-5400000">
                <a:off x="4375677" y="4412121"/>
                <a:ext cx="392680" cy="78"/>
              </a:xfrm>
              <a:custGeom>
                <a:rect b="b" l="l" r="r" t="t"/>
                <a:pathLst>
                  <a:path extrusionOk="0" fill="none" h="1" w="5005">
                    <a:moveTo>
                      <a:pt x="1" y="0"/>
                    </a:moveTo>
                    <a:lnTo>
                      <a:pt x="5005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2"/>
              <p:cNvSpPr/>
              <p:nvPr/>
            </p:nvSpPr>
            <p:spPr>
              <a:xfrm rot="-5400000">
                <a:off x="4509174" y="4348063"/>
                <a:ext cx="128121" cy="128043"/>
              </a:xfrm>
              <a:custGeom>
                <a:rect b="b" l="l" r="r" t="t"/>
                <a:pathLst>
                  <a:path extrusionOk="0" fill="none" h="1632" w="1633">
                    <a:moveTo>
                      <a:pt x="1632" y="163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2"/>
              <p:cNvSpPr/>
              <p:nvPr/>
            </p:nvSpPr>
            <p:spPr>
              <a:xfrm rot="-5400000">
                <a:off x="4509174" y="4348063"/>
                <a:ext cx="128121" cy="128043"/>
              </a:xfrm>
              <a:custGeom>
                <a:rect b="b" l="l" r="r" t="t"/>
                <a:pathLst>
                  <a:path extrusionOk="0" fill="none" h="1632" w="1633">
                    <a:moveTo>
                      <a:pt x="0" y="1631"/>
                    </a:moveTo>
                    <a:lnTo>
                      <a:pt x="1632" y="1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56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0" name="Google Shape;660;p42"/>
            <p:cNvSpPr/>
            <p:nvPr/>
          </p:nvSpPr>
          <p:spPr>
            <a:xfrm rot="-5400000">
              <a:off x="5801635" y="3490093"/>
              <a:ext cx="78" cy="1844144"/>
            </a:xfrm>
            <a:custGeom>
              <a:rect b="b" l="l" r="r" t="t"/>
              <a:pathLst>
                <a:path extrusionOk="0" fill="none" h="23505" w="1">
                  <a:moveTo>
                    <a:pt x="1" y="23505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 rot="-5400000">
              <a:off x="3342326" y="3490054"/>
              <a:ext cx="78" cy="1844222"/>
            </a:xfrm>
            <a:custGeom>
              <a:rect b="b" l="l" r="r" t="t"/>
              <a:pathLst>
                <a:path extrusionOk="0" fill="none" h="23506" w="1">
                  <a:moveTo>
                    <a:pt x="1" y="23505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5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Temps de travail / Difficultés et Conclusion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43" name="Google Shape;743;p5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Séance TP : 3h30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Séance en autonomie : 12h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Travail du rapport : 9h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Travail de la soutenance : 5h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Total : ≈ 29h 30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Remerciement – temps de travail estimé sur le projet.</a:t>
            </a:r>
            <a:endParaRPr/>
          </a:p>
        </p:txBody>
      </p:sp>
      <p:pic>
        <p:nvPicPr>
          <p:cNvPr id="744" name="Google Shape;7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175" y="1371825"/>
            <a:ext cx="4013551" cy="23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Connectique, plan et normes</a:t>
            </a:r>
            <a:endParaRPr sz="1600"/>
          </a:p>
        </p:txBody>
      </p:sp>
      <p:pic>
        <p:nvPicPr>
          <p:cNvPr id="667" name="Google Shape;667;p43"/>
          <p:cNvPicPr preferRelativeResize="0"/>
          <p:nvPr/>
        </p:nvPicPr>
        <p:blipFill rotWithShape="1">
          <a:blip r:embed="rId3">
            <a:alphaModFix/>
          </a:blip>
          <a:srcRect b="0" l="51054" r="0" t="0"/>
          <a:stretch/>
        </p:blipFill>
        <p:spPr>
          <a:xfrm>
            <a:off x="6475975" y="1658063"/>
            <a:ext cx="2328107" cy="22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3"/>
          <p:cNvPicPr preferRelativeResize="0"/>
          <p:nvPr/>
        </p:nvPicPr>
        <p:blipFill rotWithShape="1">
          <a:blip r:embed="rId4">
            <a:alphaModFix/>
          </a:blip>
          <a:srcRect b="19508" l="54198" r="7016" t="17256"/>
          <a:stretch/>
        </p:blipFill>
        <p:spPr>
          <a:xfrm>
            <a:off x="170600" y="1811513"/>
            <a:ext cx="1592201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996" y="3345325"/>
            <a:ext cx="3724099" cy="1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8475" y="1017721"/>
            <a:ext cx="3233550" cy="1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3"/>
          <p:cNvSpPr txBox="1"/>
          <p:nvPr/>
        </p:nvSpPr>
        <p:spPr>
          <a:xfrm>
            <a:off x="8099525" y="1714500"/>
            <a:ext cx="1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Présentation du Heatmap du bâtiment C, RdC</a:t>
            </a:r>
            <a:endParaRPr sz="1600"/>
          </a:p>
        </p:txBody>
      </p:sp>
      <p:pic>
        <p:nvPicPr>
          <p:cNvPr id="677" name="Google Shape;6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25170"/>
            <a:ext cx="3549500" cy="2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82" y="1525175"/>
            <a:ext cx="3490518" cy="20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4"/>
          <p:cNvSpPr txBox="1"/>
          <p:nvPr/>
        </p:nvSpPr>
        <p:spPr>
          <a:xfrm>
            <a:off x="720000" y="3618325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2.4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80" name="Google Shape;680;p44"/>
          <p:cNvSpPr txBox="1"/>
          <p:nvPr/>
        </p:nvSpPr>
        <p:spPr>
          <a:xfrm>
            <a:off x="4933475" y="3618325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5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81" name="Google Shape;6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800" y="4168671"/>
            <a:ext cx="1880304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56925"/>
            <a:ext cx="3215399" cy="2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600" y="1554250"/>
            <a:ext cx="3215399" cy="20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5"/>
          <p:cNvSpPr txBox="1"/>
          <p:nvPr/>
        </p:nvSpPr>
        <p:spPr>
          <a:xfrm>
            <a:off x="720000" y="3606475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2.4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90" name="Google Shape;690;p45"/>
          <p:cNvSpPr txBox="1"/>
          <p:nvPr/>
        </p:nvSpPr>
        <p:spPr>
          <a:xfrm>
            <a:off x="5208600" y="3586575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5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91" name="Google Shape;6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800" y="4168671"/>
            <a:ext cx="188030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Présentation du Heatmap du bâtiment C, 1er étage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Mesures de perte sur wifi 802.11.g</a:t>
            </a:r>
            <a:endParaRPr sz="3200"/>
          </a:p>
        </p:txBody>
      </p:sp>
      <p:sp>
        <p:nvSpPr>
          <p:cNvPr id="698" name="Google Shape;698;p46"/>
          <p:cNvSpPr txBox="1"/>
          <p:nvPr>
            <p:ph idx="1" type="body"/>
          </p:nvPr>
        </p:nvSpPr>
        <p:spPr>
          <a:xfrm>
            <a:off x="3189875" y="1237125"/>
            <a:ext cx="542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3" y="1317300"/>
            <a:ext cx="2959373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339" y="1317300"/>
            <a:ext cx="3018660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325" y="3087025"/>
            <a:ext cx="2937349" cy="17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Mesures de pertes sur wifi 802.11.a et comparaison des normes</a:t>
            </a:r>
            <a:endParaRPr sz="3200"/>
          </a:p>
        </p:txBody>
      </p:sp>
      <p:pic>
        <p:nvPicPr>
          <p:cNvPr id="707" name="Google Shape;7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22425"/>
            <a:ext cx="2673375" cy="159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125" y="1317300"/>
            <a:ext cx="2911876" cy="167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100656"/>
            <a:ext cx="2673372" cy="166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133" y="3100649"/>
            <a:ext cx="2911867" cy="16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8"/>
          <p:cNvSpPr txBox="1"/>
          <p:nvPr>
            <p:ph idx="4294967295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résentation des mesures de puissances effectués sur votre réseau 802.11a</a:t>
            </a:r>
            <a:endParaRPr/>
          </a:p>
        </p:txBody>
      </p:sp>
      <p:sp>
        <p:nvSpPr>
          <p:cNvPr id="716" name="Google Shape;71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Heatmap du réseau en 802.11g et 802.11a</a:t>
            </a:r>
            <a:endParaRPr/>
          </a:p>
        </p:txBody>
      </p:sp>
      <p:pic>
        <p:nvPicPr>
          <p:cNvPr id="717" name="Google Shape;7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75" y="1403300"/>
            <a:ext cx="2701775" cy="20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175" y="1400175"/>
            <a:ext cx="2769975" cy="20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8"/>
          <p:cNvSpPr txBox="1"/>
          <p:nvPr/>
        </p:nvSpPr>
        <p:spPr>
          <a:xfrm>
            <a:off x="1074475" y="3428350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2.4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0" name="Google Shape;720;p48"/>
          <p:cNvSpPr txBox="1"/>
          <p:nvPr/>
        </p:nvSpPr>
        <p:spPr>
          <a:xfrm>
            <a:off x="5418375" y="3428350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tamaran"/>
                <a:ea typeface="Catamaran"/>
                <a:cs typeface="Catamaran"/>
                <a:sym typeface="Catamaran"/>
              </a:rPr>
              <a:t>5 Ghz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21" name="Google Shape;72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325" y="4086925"/>
            <a:ext cx="2285675" cy="4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</a:rPr>
              <a:t>Mesure et comparaison de débit sur les deux normes</a:t>
            </a:r>
            <a:endParaRPr sz="4000"/>
          </a:p>
        </p:txBody>
      </p:sp>
      <p:sp>
        <p:nvSpPr>
          <p:cNvPr id="727" name="Google Shape;727;p49"/>
          <p:cNvSpPr txBox="1"/>
          <p:nvPr>
            <p:ph idx="1" type="body"/>
          </p:nvPr>
        </p:nvSpPr>
        <p:spPr>
          <a:xfrm>
            <a:off x="720000" y="11806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Heatmap de votre réseau en 802.11g et 802.11a</a:t>
            </a:r>
            <a:endParaRPr/>
          </a:p>
        </p:txBody>
      </p:sp>
      <p:pic>
        <p:nvPicPr>
          <p:cNvPr id="728" name="Google Shape;7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25" y="2806225"/>
            <a:ext cx="3270950" cy="17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017728"/>
            <a:ext cx="3270949" cy="175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050" y="1017725"/>
            <a:ext cx="3270950" cy="17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Interface du </a:t>
            </a:r>
            <a:r>
              <a:rPr lang="fr" sz="1600"/>
              <a:t>contrôleur et information disponible</a:t>
            </a:r>
            <a:r>
              <a:rPr lang="fr" sz="1600"/>
              <a:t> </a:t>
            </a:r>
            <a:endParaRPr sz="1600"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1408" l="6340" r="0" t="8719"/>
          <a:stretch/>
        </p:blipFill>
        <p:spPr>
          <a:xfrm>
            <a:off x="1975372" y="957111"/>
            <a:ext cx="5148204" cy="2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4">
            <a:alphaModFix/>
          </a:blip>
          <a:srcRect b="38267" l="0" r="0" t="22656"/>
          <a:stretch/>
        </p:blipFill>
        <p:spPr>
          <a:xfrm>
            <a:off x="2051437" y="3263457"/>
            <a:ext cx="5041101" cy="148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and Linear Aesthetic Business Plan for Korean Corporations by Slidesgo">
  <a:themeElements>
    <a:clrScheme name="Simple Light">
      <a:dk1>
        <a:srgbClr val="F5F5F5"/>
      </a:dk1>
      <a:lt1>
        <a:srgbClr val="273446"/>
      </a:lt1>
      <a:dk2>
        <a:srgbClr val="ACD1E5"/>
      </a:dk2>
      <a:lt2>
        <a:srgbClr val="F3CEB2"/>
      </a:lt2>
      <a:accent1>
        <a:srgbClr val="F3D57A"/>
      </a:accent1>
      <a:accent2>
        <a:srgbClr val="D1E7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34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